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1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4" r:id="rId4"/>
    <p:sldId id="264" r:id="rId5"/>
    <p:sldId id="272" r:id="rId6"/>
    <p:sldId id="284" r:id="rId7"/>
    <p:sldId id="285" r:id="rId8"/>
    <p:sldId id="271" r:id="rId9"/>
    <p:sldId id="286" r:id="rId10"/>
    <p:sldId id="287" r:id="rId11"/>
    <p:sldId id="267" r:id="rId12"/>
    <p:sldId id="278" r:id="rId13"/>
    <p:sldId id="279" r:id="rId14"/>
    <p:sldId id="280" r:id="rId15"/>
    <p:sldId id="263" r:id="rId16"/>
    <p:sldId id="275" r:id="rId17"/>
    <p:sldId id="276" r:id="rId18"/>
    <p:sldId id="288" r:id="rId19"/>
    <p:sldId id="277" r:id="rId20"/>
    <p:sldId id="290" r:id="rId21"/>
    <p:sldId id="291" r:id="rId22"/>
    <p:sldId id="283" r:id="rId23"/>
    <p:sldId id="289" r:id="rId24"/>
    <p:sldId id="259" r:id="rId25"/>
    <p:sldId id="292" r:id="rId26"/>
    <p:sldId id="293" r:id="rId27"/>
    <p:sldId id="258" r:id="rId28"/>
    <p:sldId id="294" r:id="rId29"/>
    <p:sldId id="295" r:id="rId30"/>
    <p:sldId id="273" r:id="rId31"/>
    <p:sldId id="26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9"/>
    <p:restoredTop sz="93328"/>
  </p:normalViewPr>
  <p:slideViewPr>
    <p:cSldViewPr snapToGrid="0" snapToObjects="1">
      <p:cViewPr varScale="1">
        <p:scale>
          <a:sx n="107" d="100"/>
          <a:sy n="107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1:02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24575,'13'6'0,"0"-5"0,0 11 0,-1-11 0,1 5 0,0-6 0,0 0 0,7 0 0,-6 0 0,14-7 0,-7 6 0,8-12 0,8 4 0,3-6 0,8-2 0,9 1 0,-6-1 0,16 8 0,-6 1 0,-1 8 0,-2 0 0,-19 0 0,-2 0 0,-8 0 0,0 0 0,8 0 0,44 8 0,11-6-661,-28 2 1,3 0 660,-4-4 0,-2 0 0,-5 0 0,0 0 0,11 0 0,1 0 0,-11 0 0,1 0 0,10 0 0,2 0 0,6 0 0,2 0-1339,9 0 1,4 0 1338,-24 0 0,4 0 0,2 0-1159,20-1 1,5 1 0,-1 1 1158,-9 2 0,-2 1 0,1 1 0,6-1 0,0 0 0,-3 1-438,-17 3 0,-2 0 0,-5 1 438,9 2 0,-6-1 403,-15-4 0,-7 0-403,14 9 2031,-31-13-2031,-10 4 3881,-7-6-3881,7 0 2069,10-7-2069,19 5 0,36-14 0,-37 9 0,4 2-956,22-1 0,5 1 956,1-1 0,1 2 0,7 4 0,-1 0 0,-6 0 0,-4 0-302,-13 0 0,-3 0 302,36 0-75,-25 0 75,-5 0 0,-16 0 0,-2 0 1843,-12 0-1843,-8 0 663,-7 0-663,5 0 85,-13 0-85,6 0 0,0 0 0,20 0 0,23 0 0,34 0-1256,-23 3 0,12 2 1,-3-2 1255,-16-2 0,-1 0 0,4 0 0,9 1 0,7 2 0,0-1 0,-5-2 0,0-4 0,-5-1 0,0 0 0,2 3 0,-1 1 0,-2-2-717,16-8 0,-4-1 717,-7 6 0,-7-1 0,18-13 0,-18 2 0,-36 8 0,-15 2 3443,-2 7-3443,-7 0 1758,7-6-1758,-6 4 0,6-4 0,-7 6 0,0 0 0,7 0 0,1-7 0,8 6 0,8-13 0,-6 12 0,0-5 0,-12 7 0,-6 0 0,0 0 0,0 0 0,0 0 0,7 0 0,-6 0 0,6 0 0,-7 0 0,7 0 0,2 0 0,7 0 0,8 0 0,12-8 0,2 6 0,6-6 0,1 8 0,2 0 0,11 0 0,-1 0 0,-10 0 0,-2 0 0,-10 0 0,-9 0 0,-2 0 0,-8 0 0,-7 0 0,-2 0 0,-7 0 0,0 0 0,-1 6 0,1-5 0,0 5 0,0-6 0,0 0 0,0 0 0,-1 0 0,1 0 0,0 0 0,0 0 0,0 0 0,0 0 0,-1 0 0,1 0 0,0 0 0,-6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5:56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24575,'13'0'0,"0"0"0,-1 0 0,1 0 0,0 0 0,0 0 0,0 0 0,7 0 0,10 0 0,30 0 0,4 0 0,7 0 0,-13-8 0,-19 7 0,-9-7 0,-10 8 0,-7 0 0,0 0 0,0-5 0,0 3 0,0-4 0,-1 6 0,8-6 0,10-3 0,10-6 0,18-2 0,2 0 0,10-1 0,-10 1 0,-10 7 0,-20 3 0,-10 7 0,-7 0 0,0 0 0,-1 0 0,1 0 0,0 0 0,0 0 0,7 0 0,2 0 0,15 0 0,12 0 0,11 0 0,11 0 0,-11 0 0,-2 0 0,-19 0 0,-9 0 0,-3 0 0,-5 0 0,0 0 0,5 0 0,-6 7 0,8-6 0,0 6 0,0-1 0,-7-4 0,-3 4 0,-6-6 0,0 0 0,0 0 0,7 7 0,2-6 0,6 12 0,10-12 0,11 14 0,11-13 0,11 13 0,-11-13 0,-11 6 0,-12-8 0,-15 6 0,5-5 0,-12 5 0,5-6 0,-7 0 0,6 0 0,-4 0 0,12 6 0,-12-4 0,5 4 0,-8-6 0,8 0 0,-5 0 0,21 7 0,-4-5 0,37 14 0,-1-10 0,6-1 0,-12 0 0,1 1-611,28-1 1,-2-1 610,-32-4 0,-3 0 0,1 0 0,-2 0-74,31 0 74,-2 0 0,-22 0 0,-10 0 0,-20 0 0,-10 0 1217,-7 0-1217,-1 0 78,8 0-78,2 0 0,15 0 0,3 0 0,8 0 0,-1 0 0,1 0 0,0 0 0,0 0 0,0 0 0,-9 0 0,7-7 0,-7 5 0,9-5 0,0 7 0,-9 0 0,-1 0 0,-17 0 0,-1 0 0,-7 0 0,0 0 0,0 0 0,0 0 0,0 0 0,-1 0 0,1 0 0,0 0 0,0 0 0,0 0 0,7 0 0,1-7 0,8-1 0,0 0 0,0-5 0,8 11 0,-6-4 0,-1 0 0,-10 5 0,-7-5 0,0 6 0,0-6 0,6 5 0,3-12 0,7 12 0,-7-12 0,-2 12 0,-8-5 0,1 0 0,0 5 0,0-11 0,0 11 0,0-5 0,-1 6 0,1 0 0,0 0 0,0 0 0,0 0 0,7 0 0,1 0 0,8 0 0,9-7 0,1 5 0,30-5 0,5 7 0,22 0-772,-1 0 772,1 0 0,-1 0 0,-10 0 0,-4 0 0,-29 0 0,-5 0 0,-25 0 0,-2 0 0,-7 0 772,-1 0-772,1 0 0,0 0 0,0 0 0,0 0 0,0 0 0,0 6 0,-1-5 0,1 11 0,-6-5 0,-1 5 0,-6 1 0,0-6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6:0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0 176 24575,'13'0'0,"0"0"0,0 0 0,0 0 0,0 0 0,6-6 0,3-2 0,7 0 0,0 1 0,-8 7 0,-1 0 0,-7 0 0,0-6 0,0 5 0,0-5 0,0 0 0,7 5 0,1-5 0,1 0 0,-2 5 0,-7-5 0,0 6 0,-1 0 0,1 0 0,0 0 0,15 0 0,5 0 0,15 0 0,9 0 0,-6 0 0,7 0 0,-11 0 0,-7 0 0,-3-6 0,-15 4 0,-2-4 0,-7 6 0,-1 0 0,8 0 0,2-7 0,7 5 0,8-11 0,-6 11 0,6-5 0,-8 7 0,8 0 0,3 0 0,8 0 0,-1 0 0,1 0 0,0 0 0,-8 0 0,-3 0 0,-15 0 0,-3 0 0,-6 0 0,7 0 0,2 0 0,7 0 0,8 0 0,2 0 0,1 0 0,5 0 0,-5 0 0,8 0 0,0 0 0,-1 0 0,1 0 0,0 0 0,10 0 0,13 8 0,14-6-605,10 15 605,1-15 0,-12 7 0,-16-8 0,-1-2 0,17 1 0,-21 0 0,-2 0 0,-1 0 0,-11 0 0,-18 0 0,-11 0 0,-1 0 0,3 0 0,0 0 605,-2 0-605,-7 0 0,0 0 0,-1 0 0,1-6 0,0 5 0,0-5 0,0 6 0,0 0 0,15 0 0,-4 0 0,22-7 0,-7 5 0,9-5 0,-9 0 0,7-2 0,-15 1 0,6 1 0,-8 7 0,-7 0 0,-3 0 0,-6-6 0,0 5 0,0-5 0,0 6 0,7 0 0,-6 0 0,13 0 0,-12 0 0,5-6 0,-7 5 0,0-5 0,-1 6 0,1 0 0,0 0 0,7 0 0,-5 0 0,5 0 0,0-7 0,-6 6 0,0-6 0,-8 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6:15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 24575,'13'0'0,"-1"0"0,1 0 0,7 0 0,2 0 0,7 0 0,8 0 0,2 0 0,1 0 0,-3 0 0,0 0 0,-6 0 0,6 0 0,-8-7 0,0 6 0,0-6 0,-7 7 0,-3-6 0,-6 5 0,0-5 0,0 6 0,7-6 0,2 4 0,15-12 0,12 13 0,12-14 0,9 13 0,-10-13 0,-2 13 0,-19-12 0,-2 12 0,-15-4 0,5 6 0,-5 0 0,7 0 0,8 0 0,12 0 0,23-9 0,12 7 0,0-6 0,9 8 0,-20 0 0,-1-7 0,-15 5 0,-17-5 0,-3 7 0,-15 0 0,5 0 0,3 0 0,1 0 0,15 0 0,-7 0 0,19 0 0,13 0 0,2 0 0,-1 0 0,-1 0 0,-36 0 0,6 0 0,-28 0 0,0 0 0,0 0 0,0 0 0,7 0 0,1 0 0,8 0 0,0 0 0,0 0 0,-1 0 0,-6 0 0,-2 0 0,0 0 0,2 0 0,15 0 0,2 0 0,9 0 0,0 0 0,0 0 0,-9 0 0,-1 6 0,3-4 0,-9 10 0,10-10 0,-13 11 0,8-5 0,2 1 0,1 4 0,-3-11 0,-8 4 0,-1 1 0,-6-6 0,5 6 0,-12-7 0,12 6 0,-6 2 0,8 0 0,9-2 0,1-6 0,9 7 0,10-5 0,-8 5 0,-1-7 0,-3 0 0,-15 7 0,36-6 0,-22 6 0,24-7 0,-21 0 0,-1 7 0,1-5 0,10 5 0,2-7 0,11 0 0,-1 0 0,0 0 0,0 0 0,12 0 0,-9-8 0,8 6 0,-20-13 0,-12 13 0,-12-5 0,-8 7 0,0 0 0,-8 0 0,-1 0 0,0-7 0,2 6 0,28-13 0,-7 12 0,27-13 0,-19 13 0,16-6 0,-6 8 0,-1 0 0,-2-7 0,-10 5 0,-1-5 0,1 7 0,10 0 0,-8 0 0,18 0 0,-7 0 0,9 0 0,0 0 0,-10 0 0,8-8 0,-18 6 0,8-6 0,-18 2 0,-3 4 0,-8-4 0,-2 6 0,1 0 0,-7 0 0,-1 0 0,-7 0 0,-1 0 0,8 0 0,-5 0 0,12-7 0,-5 6 0,15-6 0,2 0 0,9 5 0,-8-5 0,-3 7 0,-8 0 0,-1 0 0,10 0 0,1 0 0,9 0 0,10 0 0,-8 0 0,8 0 0,-10 0 0,4-6 0,-19 4 0,0-4 0,-20 6 0,0 0 0,0 0 0,-1 0 0,8 0 0,2 0 0,0 0 0,5 0 0,-13 0 0,6 0 0,-7 0 0,0 0 0,0 0 0,0 0 0,-1 0 0,8 0 0,11 0 0,8 0 0,9 0 0,0 7 0,0-6 0,-1 7 0,1-8 0,-8 0 0,-3 6 0,-8-4 0,-1 4 0,1 0 0,0-4 0,0 4 0,0-6 0,-1 0 0,10 7 0,1-5 0,19 5 0,26-7-988,-22 0 0,6 0 988,11 0 0,3 0 0,5 0 0,1 0 0,-8 0 0,-3 0-420,-13 0 1,-3 0 419,-5 0 0,-3 0 0,34 0 0,-23 0 0,-21 6 0,-23-5 0,-13 5 0,-2-6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6:21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24575,'0'-13'0,"6"0"0,-5 0 0,11 0 0,-5 6 0,6 1 0,0 6 0,0 0 0,-1 0 0,1 0 0,0 0 0,7 0 0,2 0 0,6 0 0,-6 0 0,-2 0 0,-7 0 0,0-6 0,0-1 0,-1-6 0,1 0 0,0 5 0,0 3 0,0-1 0,0 4 0,7-3 0,-6 10 0,6 2 0,-7 6 0,0 0 0,-6 0 0,-1 7 0,0 2 0,-4 6 0,10 1 0,-10 0 0,4-7 0,0-2 0,1-8 0,6 1 0,0-6 0,0-1 0,0 0 0,7-5 0,10 5 0,1-6 0,6 0 0,-8-7 0,-8 0 0,-1-7 0,-12 1 0,-3 0 0,-5 0 0,0 0 0,0 0 0,0 0 0,0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6:23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24575,'12'0'0,"1"0"0,0 0 0,7 0 0,-5-6 0,5 4 0,-8-3 0,1 5 0,0 0 0,0 0 0,0 0 0,7 0 0,1 0 0,8 0 0,0 0 0,0 0 0,-8 0 0,-1 0 0,0 0 0,2 0 0,0 0 0,5 6 0,-13-4 0,6 4 0,-7-6 0,0 6 0,0-5 0,0 5 0,0-6 0,-1 0 0,1 0 0,0 0 0,0 0 0,7-7 0,2 6 0,-1-12 0,-1 12 0,-7-5 0,0 0 0,0 5 0,0-11 0,-1 5 0,1 0 0,0 1 0,0 6 0,0 0 0,0 0 0,-1 0 0,8 0 0,-5 0 0,5 0 0,-7 0 0,0 6 0,-1 1 0,1 0 0,-6-1 0,-1-6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9:53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47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03:23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24575,'13'-7'0,"7"1"0,2 6 0,-1 0 0,6 0 0,-12 0 0,5 0 0,-7 0 0,-1-6 0,1 5 0,0-11 0,0 11 0,-6-5 0,-1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03:19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03:2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40 24575,'-13'-6'0,"0"5"0,0-5 0,0 0 0,-7 5 0,5-5 0,-5 0 0,7 5 0,0-5 0,0 6 0,0 0 0,5 0 0,3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03:25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27 24575,'-13'0'0,"0"0"0,0 0 0,0 0 0,0-6 0,0 5 0,0-11 0,0 11 0,0-5 0,-1 6 0,7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1:1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24575,'13'0'0,"0"-6"0,-1 5 0,8-5 0,-5 6 0,12 0 0,-12 0 0,5 0 0,-8 0 0,1 0 0,0 0 0,0 0 0,0 0 0,0 0 0,-1 0 0,8 0 0,-5 0 0,5 0 0,-7 0 0,0 0 0,-1 0 0,1 0 0,0 0 0,0 0 0,0 0 0,0 0 0,-1 0 0,1 0 0,0 0 0,0 0 0,0 0 0,0 0 0,-1 0 0,1 0 0,0 0 0,0 0 0,0 0 0,0 0 0,0 0 0,-1 0 0,1 0 0,0 0 0,0 0 0,0 0 0,0 0 0,-1 0 0,8 0 0,-5 0 0,5 0 0,-7 0 0,0 0 0,-1 0 0,1 0 0,-6 0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26:4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24575,'13'0'0,"-1"0"0,1 0 0,0 0 0,0 0 0,0 0 0,0 0 0,0 0 0,-1 0 0,1 0 0,0 0 0,0 0 0,0 0 0,12 0 0,-1 0 0,3 0 0,0 0 0,-5 0 0,6 0 0,1 0 0,0 0 0,8 0 0,3 0 0,8 0 0,-1 0 0,1 0 0,10 0 0,-8 7 0,18-5 0,-8 13 0,11-13 0,-1 5 0,0 1 0,-10-6 0,-2 6 0,-18-2 0,-3-4 0,0 4 0,-6-6 0,15 0 0,-7 0 0,19 0 0,13 0 0,14 0-783,10 0 783,-41 0 0,1 0 0,43 0 0,-43 0 0,-2 0 0,22 0 0,-6 0 0,-30 0 0,-9 0 0,-10 0 0,0 0 0,15 0 783,5 0-783,12 0 0,-12 0 0,-3 0 0,-8 0 0,-7 0 0,5 0 0,-13 0 0,13 0 0,-5 0 0,15 0 0,-6 0 0,15 0 0,-7-7 0,9 5 0,0-5 0,10 7 0,2 0 0,21 0 0,4 0-470,-32 0 0,2 0 470,0 0 0,1 0 0,6 0 0,1 0 0,5 0 0,2 0-651,1 0 0,-1 0 651,1 0 0,0 0 0,-1 0 0,-2 0 0,-5 0 0,-1 0-268,-6 0 1,-1 0 267,0 0 0,-2 0 0,22 0 0,-15 0 0,-30 0 852,-10 0-852,-7 0 1324,0 0-1324,7 0 601,-6 0-601,13 0 0,4 0 0,8 0 0,19 0 0,13 0 0,26 0-748,-35 0 0,2 0 748,-1 0 0,1 0 0,5 0 0,1 0 0,-1 0 0,0 0 0,-5 0 0,0 0-268,-1 1 1,-1-2 267,35-7 0,-25 6 0,-23-6 0,-19 8 0,-10 0 1454,0 0-1454,2-6 577,15 4-577,-6-4 0,-1 6 0,-10 0 0,-7 0 0,0 0 0,-1 0 0,1 0 0,7 0 0,2 0 0,0 0 0,-2 0 0,-8 0 0,1 0 0,0 0 0,0 0 0,0-6 0,0 5 0,-1-5 0,1 6 0,0 0 0,0 0 0,0 0 0,0 0 0,-6 0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26:55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24575,'13'6'0,"7"2"0,-6-1 0,6-1 0,-7-6 0,0 6 0,15 3 0,26 7 0,20-7 0,-21-4 0,2-2-600,44-3 600,-44 0 0,-2 0 0,32 0 0,-22 0 0,-16 0 0,-26 0 0,-1 0 0,0-6 0,2 4 600,15-11-600,13 11 0,10-13 0,0 13 0,-2-13 0,-10 13 0,10-5 0,-8 7 0,8-7 0,-19 5 0,7-5 0,-7 7 0,9 0 0,10 0 0,2 0 0,1-8 0,-4 7 0,-17-13 0,-3 12 0,-15-4 0,-2 6 0,-7 0 0,-1 0 0,1 0 0,7 0 0,2 0 0,15 0 0,-6 0 0,6 0 0,-8 0 0,8 0 0,3 0 0,8 0 0,-1 0 0,1 0 0,0 0 0,-8 0 0,-3 0 0,-16 0 0,-1 0 0,-7 0 0,0 0 0,0 0 0,7 0 0,2 0 0,15 0 0,2 0 0,19 0 0,2 0 0,11 0 0,-1 0 0,-10 0 0,-2 0 0,-19 0 0,-9 0 0,-3 0 0,-12 0 0,5 0 0,-7 0 0,7 0 0,1 0 0,17 0 0,1 0 0,19 0 0,2 0 0,10 0 0,-9 0 0,-3 0 0,-19 0 0,-9 0 0,-10 0 0,-7 0 0,7 6 0,1-4 0,8 4 0,-7-6 0,-2 0 0,-7 0 0,7 0 0,10 0 0,19 0 0,11 0 0,1 0 0,-3 0 0,-19 0 0,-2 0 0,-8 0 0,-7 0 0,5 0 0,-6 0 0,8 0 0,0 0 0,0 0 0,-7 0 0,-3 0 0,-6 0 0,7 0 0,2 0 0,15 0 0,24 0 0,13 9 0,22-7-534,-1 6 534,-11-8 0,-21 0 0,-15 0 0,-27 0 0,-1 0 0,0 0 0,10 0 0,20 0 534,10 0-534,0 0 0,-2 0 0,-18 0 0,-10 0 0,-10 0 0,-8 0 0,8 0 0,11 0 0,18 0 0,11 0 0,22 9 0,-9-7 0,-2 6 0,-21-8 0,-13 0 0,-15 0 0,5 0 0,-6 0 0,8 0 0,0 0 0,0 0 0,-8 0 0,6 0 0,-5 0 0,25 0 0,5 8 0,30-6 0,15 6-594,-43-8 0,3 0 594,5 0 0,0 0 0,-5 0 0,-3 0 0,34 0 0,-28 0 0,-30 0 0,-10 0 0,-7 0 0,7 0 1188,-5 0-1188,12 0 0,-6 0 0,8 0 0,8 0 0,24 0 0,2 0 0,30 0 0,-9-9-406,12-1 406,-12-1 0,-13 2 0,-21 9 0,-13 0 0,-15 0 0,5 0 0,-13 0 0,6 0 406,-7 0-406,7 0 0,2 0 0,-1 0 0,-1 0 0,-13 0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27:35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1 209 24575,'6'13'0,"29"-6"0,10-1 0,29-6 0,-4 0 0,0 0 0,11 0 0,-7 0 0,7 0 0,-21 0 0,-2 0 0,-19 0 0,-8 0 0,-11 0 0,-8 0 0,8 0 0,2 0 0,7 0 0,0 0 0,8 0 0,2 0 0,9 0 0,-8 0 0,5 0 0,-5 0 0,17 0 0,4 0 0,9 0 0,0 0 0,0 0 0,1 0 0,-11 0 0,-11 0 0,-11 0 0,-1 0 0,-6 0 0,14 0 0,-14 0 0,7 0 0,-1 0 0,2 0 0,1 0 0,5 0 0,-5 0 0,8 0 0,9 0 0,4 0 0,20 0 0,4 0 0,-11 0 0,2 0 0,22 0-316,-28 0 0,-3 0 316,3 0 0,-10 0 0,8 0 0,-8 0 0,11 0 0,-1 0 0,0 0 0,12 0 0,-9 0 0,8 0 0,-11 0 0,1 0 632,-11 0-632,-2 0 0,-19 0 0,-2 0 0,-8 0 0,-7 0 0,-2 0 0,-7 0 0,-1 0 0,1 0 0,7 0 0,2 0 0,15 0 0,-6 0 0,15 0 0,-7 0 0,9 0 0,0 0 0,-9 0 0,-1 0 0,-17 0 0,-1 0 0,-7 0 0,0 0 0,0 0 0,0 0 0,-1 0 0,1 0 0,0 0 0,0 0 0,7 0 0,10 0 0,1 0 0,15 0 0,-15-7 0,14 6 0,-14-6 0,-1 7 0,-10 0 0,-7 0 0,0 0 0,0 0 0,0 0 0,0 0 0,-1 0 0,1 0 0,0 0 0,0 0 0,0 0 0,7 0 0,-6 0 0,13 0 0,-5 0 0,7 0 0,0 0 0,-1 0 0,1 0 0,0 0 0,0 0 0,0 0 0,-8 0 0,6 0 0,-12 0 0,5 0 0,0 0 0,1 0 0,1-6 0,5 5 0,-5-5 0,7 6 0,0 0 0,8-7 0,2 5 0,9-12 0,0 12 0,0-12 0,0 5 0,-1-8 0,1 8 0,-8-4 0,-3 11 0,-8-4 0,29 6 0,-21 0 0,30-8 0,-28 0 0,9-1 0,0-6 0,-1 6 0,1 0 0,0-5 0,0 12 0,-9-5 0,-1 0 0,-9 6 0,-8-6 0,-1 7 0,-7 0 0,0 0 0,0 0 0,-1 0 0,8 0 0,2 0 0,15 0 0,24-7 0,2 5 0,19-5 0,-22 7 0,-2 0 0,-10 0 0,9 0 0,4 0 0,9 0 0,0 0 0,12 0 0,-9 0 0,19 0 0,-19 0 0,-1 0 0,-14 0 0,-19 0 0,7 0 0,-7 0 0,9 0 0,0 0 0,0 0 0,0 0 0,0 0 0,-1 0 0,-7 0 0,-3 0 0,-15 0 0,-2 0 0,-7 0 0,7 0 0,-6 0 0,13 0 0,-12 0 0,12 0 0,-5 0 0,15 7 0,2 2 0,9 7 0,10-7 0,-8 5 0,8-12 0,-10 5 0,-9-7 0,-2 0 0,-15 0 0,-8 0 0,-8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27:41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24575,'13'0'0,"0"0"0,7 0 0,10 0 0,19 0 0,2 0 0,16-8 0,-6 6 0,9-13 0,0 5 0,0-8 0,1 0 0,-11 1 0,-2 8 0,-10-6 0,-1 14 0,1-7 0,0 1 0,0 5 0,10-5 0,-8 7 0,-1-6 0,-18 4 0,-11-4 0,-8 6 0,1 0 0,0 0 0,0 0 0,7 0 0,-6 0 0,6 0 0,-7 0 0,0 0 0,0 0 0,0 0 0,0 0 0,-1 0 0,8 0 0,2 0 0,7 0 0,8 0 0,3 0 0,17 0 0,4 7 0,9-5 0,0 6 0,-10-8 0,-10 0 0,-13 7 0,0-6 0,3 13 0,17-5 0,15 9 0,12-8-462,12-2 462,-12-8 0,-2 0 0,-22 0 0,-11 0 0,-3 0 0,-7 0 0,9 0 0,0 0 462,0 0-462,0 0 0,-9 0 0,-9 0 0,-10 0 0,-7 0 0,7 0 0,10 0 0,19 8 0,23-6 0,1 6 0,8-8 0,-10 7 0,-1-5 0,-10 6 0,-10-1 0,-13-6 0,-8 6 0,-8-7 0,-1 0 0,-7 0 0,7 0 0,2 0 0,15 0 0,2 0 0,1 0 0,-3 0 0,0 0 0,13 0 0,21 0 0,13 0-520,-23 0 0,1 0 520,-11 0 0,0 0 0,5 0 0,-1 0 0,27 0 0,-31-7 0,-3 5 0,-27-4 0,-1 6 0,-7 0 1040,15 0-1040,-4-7 0,22 6 0,-7-13 0,9 12 0,10-13 0,14 13 0,12-14 0,11 5 0,-20 1 0,-28 1 0,-25 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27:43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 24575,'6'-7'0,"8"1"0,26 6 0,23 0 0,34 0-1247,-28-4 1,3-3 1246,0 2 0,2-2 0,5-3 0,-1-3 11,-13-1 0,-5-1-11,27-6 0,-26-4 0,-24 16 0,-15 3 0,-2 6 1841,-7 0-1841,15 0 630,4 0-630,16 0 0,10 0 0,2-8 0,1 6 0,-12-6 0,-12 8 0,-15 0 0,-2 0 0,-7 0 0,0 0 0,-1 0 0,8 0 0,10 0 0,10 0 0,-1 0 0,7 0 0,-15 0 0,15 0 0,-7 0 0,19 0 0,2 0 0,22 0 0,-9 0 0,8-8 0,-29 6 0,-5-12 0,-31 12 0,-3-4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29:2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29:31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24575,'13'0'0,"0"0"0,0 0 0,-1 0 0,1 0 0,0 0 0,0 0 0,0 0 0,0 0 0,0 0 0,-1 0 0,1 0 0,0 0 0,0 0 0,0 0 0,0 0 0,-1 0 0,1 0 0,0 0 0,0 0 0,7 6 0,2 2 0,15 7 0,-6 0 0,6 0 0,-8-1 0,-8-6 0,-1-1 0,-7-2 0,0-3 0,0 4 0,0-6 0,0 0 0,-1 0 0,8 0 0,-5 0 0,5 0 0,-7 0 0,0 0 0,-1-6 0,1 4 0,0-3 0,-6 5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29:32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24575,'13'0'0,"0"0"0,0 0 0,0 0 0,0 0 0,-1 0 0,1 0 0,0 0 0,0 0 0,0 0 0,0 0 0,-1 0 0,1 0 0,0 0 0,0 0 0,0 0 0,7 0 0,1 0 0,8 0 0,-7 0 0,-2 0 0,-7 0 0,0 0 0,-1 0 0,1 0 0,0 0 0,0 0 0,0 0 0,0 0 0,-6 0 0,-2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2:29:33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24575,'12'0'0,"1"6"0,0-5 0,0 11 0,0-11 0,0 5 0,-1-6 0,1 0 0,0 6 0,0-5 0,0 5 0,0-6 0,0 0 0,6 0 0,3 0 0,15 0 0,-6 0 0,7 0 0,-17 0 0,6 0 0,-12 0 0,12 0 0,-12 0 0,4 0 0,-6 0 0,0 0 0,0 0 0,0 0 0,0 0 0,0 0 0,-1 0 0,1 0 0,0 0 0,0 0 0,0 0 0,0 0 0,-1 0 0,1 0 0,-6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08:01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24575,'3'-8'0,"2"4"0,7-3 0,-3 6 0,3-3 0,-5 4 0,1 0 0,0 0 0,4 0 0,-3 0 0,7-4 0,-7 3 0,8-7 0,-4 7 0,0-7 0,-1 8 0,-4-7 0,0 6 0,0-3 0,-1 4 0,1 0 0,4 0 0,1-4 0,1 3 0,-2-3 0,-4 1 0,-1 2 0,1-3 0,4 4 0,-3-3 0,3 2 0,0-3 0,-3 4 0,13 0 0,-8 0 0,4 4 0,-1 1 0,-4-1 0,5 0 0,-5-4 0,-1 0 0,-4 0 0,-1 0 0,1 3 0,0-2 0,0 3 0,0-1 0,-1-2 0,1 3 0,0-4 0,0 0 0,0 0 0,-1 0 0,1 0 0,0 0 0,0 0 0,0 0 0,4 0 0,-3 0 0,3 0 0,-5 0 0,1 0 0,0 0 0,-4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1:3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 24575,'13'0'0,"0"0"0,0 0 0,0 0 0,0 6 0,-1-5 0,1 10 0,0-9 0,0 4 0,0-6 0,0 0 0,0 0 0,6 0 0,3 0 0,7 0 0,0 6 0,0-4 0,-1 4 0,-6 0 0,5-5 0,-5 11 0,15-10 0,2 4 0,19-6 0,2 0 0,22 0 0,-9 0 0,20 0 0,-20 0 0,8 0 0,-11 0 0,1 0 0,-11 0 0,8-8 0,-18 6 0,8-13 0,-19 14 0,-1-13 0,-17 12 0,-1-10 0,-7 11 0,0-11 0,0 10 0,7-10 0,-6 11 0,13-12 0,-5 4 0,7-5 0,0-1 0,-1 1 0,1-1 0,0 1 0,-7 0 0,-2 6 0,-8 2 0,1 6 0,0 0 0,0 0 0,0 0 0,0-6 0,-1 5 0,1-5 0,0 6 0,0 0 0,7 0 0,2 0 0,6 0 0,10 0 0,1 0 0,9 7 0,0-5 0,0 5 0,-9-7 0,-2 6 0,-15-4 0,5 4 0,-5-6 0,6 7 0,1-6 0,9 13 0,-8-13 0,16 14 0,-6-14 0,-1 7 0,-2-8 0,-15 0 0,-2 0 0,-7 0 0,0 0 0,-1 0 0,1 0 0,0 0 0,0 0 0,7 0 0,2 0 0,-1 0 0,6 0 0,-12 0 0,5 0 0,-7 0 0,-1 0 0,8 0 0,2 0 0,7 6 0,0-4 0,8 11 0,12-11 0,12 5 0,9-7 0,-10 0 0,11 7 0,-29-5 0,8 5 0,-28-1 0,5-5 0,-5 5 0,7-6 0,-1 0 0,10 0 0,1 0 0,0 0 0,-8 0 0,-4 0 0,-13 0 0,6 0 0,-7 0 0,0 0 0,0 0 0,7 0 0,1 0 0,8 0 0,0 0 0,0 0 0,-1 0 0,1 0 0,0 0 0,13 0 0,-10 0 0,9 0 0,-12 0 0,0 0 0,0 0 0,-1 0 0,1 0 0,0 0 0,-7 0 0,-2 0 0,-8 0 0,1 0 0,0 0 0,0 0 0,7-7 0,2 6 0,15-13 0,-6 12 0,6-5 0,-8 7 0,0 0 0,5 0 0,-4 0 0,5-7 0,2-1 0,2-8 0,19 7 0,3-6 0,9 13 0,-10-6 0,-2 8 0,-19 0 0,-1 0 0,-10 0 0,1 0 0,0 0 0,0 0 0,-8 0 0,6 0 0,-12 0 0,5 0 0,-7 0 0,0 0 0,-1 0 0,1 0 0,0 0 0,0 0 0,0 0 0,0 0 0,0 0 0,-1 0 0,8 0 0,2 0 0,7 0 0,8 0 0,2 0 0,19 0 0,3 0 0,-1 0 0,-2 0 0,-11 0 0,-7 0 0,-10 0 0,-10 0 0,-7 0 0,-6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1:21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1:23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24575,'9'4'0,"0"-3"0,4 3 0,2-4 0,0 0 0,-1 0 0,-5 4 0,0-3 0,0 3 0,4-4 0,8 0 0,6 0 0,13 0 0,-5 0 0,-1 0 0,-13 0 0,-8 0 0,-4 0 0,0 0 0,5 5 0,6-4 0,8 3 0,-1 1 0,-2-4 0,-5 3 0,0 0 0,0-2 0,0 2 0,6-4 0,1 0 0,6 0 0,6 0 0,3 0 0,0 0 0,-8 0 0,-14 0 0,-6 0 0,-5 0 0,0 0 0,0 0 0,4 0 0,8 0 0,0 0 0,5 0 0,-6 0 0,0 0 0,-5 0 0,3 0 0,3 0 0,13 0 0,8 0 0,14 0 0,2 0 0,8 0 0,-8 0 0,-15 0 0,-10 0 0,-18 0 0,-1 0 0,-1 0 0,2 0 0,11-5 0,1-1 0,6-5 0,0 0 0,-6 4 0,-1 2 0,-11 1 0,-1 3 0,-6-3 0,1 4 0,5-4 0,7-2 0,13 0 0,7-4 0,8 8 0,-1-3 0,-6 5 0,-2 0 0,-13 0 0,-6 0 0,-3 0 0,-8 0 0,4 0 0,0 0 0,13 0 0,17 0 0,43 0 0,-32 4 0,4 0-773,13-3 0,2 0 773,-1 3 0,0-1 0,-11-2 0,-2-2-28,-5 1 1,-4 0 27,11 0 0,-11 0 0,-34 0 0,-9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1:3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24575,'4'9'0,"1"-4"0,8 3 0,2-7 0,11 4 0,-5-5 0,5 0 0,-6 0 0,0 0 0,5 0 0,-3 0 0,9 0 0,-10 0 0,0 0 0,-7 0 0,-5 4 0,0-3 0,-1 3 0,6-4 0,1 0 0,5 0 0,-5 0 0,4 0 0,-9 0 0,3 0 0,-4 0 0,0 0 0,0 0 0,-4 0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1:39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24575,'9'9'0,"0"-4"0,0 3 0,0-7 0,0 3 0,-1 0 0,1-3 0,0 3 0,0 0 0,0-3 0,0 3 0,-1-4 0,1 0 0,0 0 0,0 0 0,0 0 0,0 0 0,0 0 0,-1 0 0,1 0 0,0 0 0,5 0 0,-4 0 0,4 0 0,-1 0 0,-3 0 0,9 0 0,-4 0 0,0 0 0,-1 0 0,-5 0 0,4 0 0,-3 0 0,9 0 0,-9-4 0,9 3 0,-4-3 0,0 0 0,-2 3 0,1-8 0,-4 8 0,4-3 0,-5 4 0,0 0 0,-1 0 0,1 0 0,0 0 0,0 0 0,0 0 0,0 0 0,0-4 0,-1 3 0,1-3 0,0 4 0,0-4 0,0 3 0,0-3 0,-1 4 0,1 0 0,-4 0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1:41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1 205 24575,'9'9'0,"-4"0"0,3 0 0,-7 0 0,6 0 0,-6-1 0,3 1 0,0 0 0,-3 0 0,7 0 0,-7 0 0,3 0 0,0-1 0,-3 1 0,7 0 0,-7 0 0,7 0 0,-7 0 0,7 0 0,-8-1 0,8 1 0,-7 0 0,7 0 0,-7-8 0,3-2 0,-4-8 0,0 0 0,0-5 0,5-1 0,0-5 0,5 0 0,5-6 0,-3-1 0,4-6 0,-5 0 0,-5-1 0,3 7 0,-8 1 0,4 11 0,-5 1 0,0 5 0,0 0 0,0-4 0,0-3 0,0-3 0,0 7 0,0 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2:50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24575,'4'-9'0,"1"4"0,9-3 0,7 7 0,0-8 0,11 8 0,-11-4 0,5 5 0,-7 0 0,1-4 0,-5 3 0,-1-4 0,0 5 0,1 0 0,5-4 0,-1-2 0,1 0 0,-5 2 0,-1 4 0,-5-4 0,0 3 0,-1-3 0,1 4 0,0 0 0,0 0 0,0 0 0,0 0 0,0 0 0,-1 0 0,6 0 0,1 0 0,5 4 0,0-2 0,0 2 0,-5-4 0,-2 0 0,-4 0 0,0 4 0,0-3 0,0 3 0,0-4 0,-1 0 0,6 0 0,-8 0 0,3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2:52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24575,'9'-5'0,"0"1"0,-1 4 0,1 0 0,0 0 0,0 4 0,0 1 0,0 3 0,4 2 0,2 4 0,1 1 0,-2 5 0,0 0 0,-3-5 0,3-6 0,-5-5 0,-1-4 0,6 0 0,1 0 0,0 0 0,-1-4 0,-5 3 0,-1-3 0,1 4 0,0 0 0,0 0 0,5-4 0,1-2 0,5 1 0,-1 0 0,1 5 0,0 0 0,0 0 0,0 0 0,0 0 0,-1-4 0,1 3 0,-5-4 0,-1 5 0,-5 0 0,0 0 0,0 0 0,-1 4 0,1 1 0,0 4 0,0 0 0,0 0 0,0-1 0,0-3 0,-1-1 0,6-4 0,-4 0 0,9 0 0,-9 0 0,4 0 0,-6 0 0,1-4 0,0 3 0,0-3 0,0 4 0,0-4 0,0-1 0,-1 0 0,1 1 0,0 4 0,0 0 0,5 0 0,1 0 0,10 0 0,9 0 0,8 0 0,-1 0 0,-1 0 0,-13 0 0,-1 0 0,-11 0 0,-1 0 0,-5-4 0,4-1 0,-2-9 0,-1 7 0,-6-2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2:54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24575,'9'0'0,"0"0"0,4 0 0,2 0 0,5 0 0,0-4 0,0 3 0,0-4 0,5 5 0,-3 0 0,3 0 0,-5 0 0,-5 0 0,4 0 0,-4 0 0,5 0 0,5 0 0,-3 0 0,-2 0 0,-6 0 0,-5 0 0,5 0 0,1 0 0,5 0 0,-1-4 0,1 3 0,-5-8 0,4 4 0,-9-1 0,4 2 0,-5 4 0,4 0 0,2-4 0,5 2 0,0-2 0,-5 4 0,3 0 0,-7 0 0,2 0 0,-4 0 0,0 0 0,0 0 0,0 0 0,4 0 0,2 0 0,5 0 0,-5 0 0,-1 0 0,-9 0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3:07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 24575,'9'9'0,"-4"-1"0,2 1 0,-6 0 0,7 0 0,-2 5 0,-1-4 0,4 8 0,-8-3 0,8 11 0,-3-5 0,0 5 0,-2-6 0,0 0 0,-3-5 0,8-2 0,-4-4 0,4 0 0,-1-4 0,1-1 0,0-4 0,0-9 0,6-8 0,2-10 0,6-13 0,-1 5 0,1-5 0,-1 7 0,-5 6 0,-2 1 0,-5 6 0,0 0 0,-1 5 0,-3 1 0,-2 9 0,-4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4:3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24575,'9'0'0,"25"-4"0,-1 2 0,16-8 0,-9 9 0,-7-9 0,-6 9 0,-1-4 0,-6 1 0,-5 3 0,3-4 0,-3 1 0,5 2 0,0-2 0,0 4 0,-1 0 0,1 0 0,0 0 0,0 0 0,0 0 0,-5 0 0,3 0 0,-8 0 0,4 0 0,-5 0 0,5 0 0,-4 0 0,8 0 0,-3 0 0,11 0 0,1-5 0,13 4 0,9-10 0,9 4 0,1-6 0,-10 6 0,-15 1 0,-13 6 0,-8 0 0,1 0 0,1 0 0,5 0 0,6 0 0,-5 0 0,5 0 0,-7 0 0,-4 0 0,-1 0 0,0 0 0,1 0 0,5 0 0,-5 0 0,-2 0 0,-4 0 0,5 0 0,-4 0 0,9 0 0,-9 0 0,8 0 0,-3 0 0,11 0 0,-5 0 0,5 0 0,-11 0 0,-1 0 0,-5 0 0,-1 0 0,1 0 0,0 0 0,-4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1:34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24575,'29'0'0,"13"0"0,29 0 0,26 0-2084,2 0 2084,-38 0 0,-1 0 0,39 0 0,-39 0 0,1 0 0,-5 1 0,-1-2 0,1-2 0,-1-2 117,1 0 1,-3-1-118,31-5 0,-3-5 0,-20 14 446,-12-6-446,-19 8 0,-10 0 0,-7 0 1051,0 0-1051,0 0 352,0 0-352,6 0 0,3 0 0,15 0 0,3 0 0,8 0 0,0 0 0,-9 0 0,-9 0 0,-10 0 0,-7 0 0,0 0 0,7 0 0,1 0 0,8 6 0,0-4 0,0 11 0,0-12 0,8 6 0,-6-7 0,6 0 0,-8 0 0,-8 0 0,6 0 0,-5 0 0,15 0 0,-6 0 0,25 0 0,7 0 0,21 0 0,12 0 0,-12 0 0,-12 0 0,-14 0 0,-11 0 0,-7 0 0,-10 0 0,-10 0 0,-7 0 0,7 0 0,1 0 0,8 0 0,0 0 0,0 6 0,-1-4 0,-6 4 0,-2-6 0,-7 0 0,0 0 0,0 0 0,7 0 0,1 0 0,8 0 0,0 7 0,0-6 0,-1 12 0,-6-11 0,-2 4 0,0-6 0,-5 0 0,12 0 0,-6 6 0,17-4 0,11 4 0,35-6 0,4 0-377,-35 0 0,2 0 377,40 0 0,-20 0 0,-15 0 0,-22 0 0,-22 0 0,-4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4:34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24575,'14'0'0,"13"0"0,25 6 0,17 2 0,27 0-818,-8-2 818,7-6 0,-18 0 201,-3 0-201,-22 0 0,2 0 0,-19 0 0,11 0 0,-11-5 617,12-1-617,-6-6 0,8 0 0,-1 0 0,-6 0 0,-3 5 0,-6 2 0,-5 1 0,-3 3 0,8-9 0,10 3 0,15-6 0,0 5 0,-1-3 0,-16 10 0,-7-5 0,-13 6 0,-7 0 0,-5 0 0,4 5 0,2 0 0,5 5 0,0 0 0,0 0 0,0 0 0,-5-5 0,3 4 0,-3-8 0,5 8 0,0-3 0,5 4 0,3 1 0,5-5 0,0 4 0,6-4 0,-4 5 0,-1-4 0,-8-2 0,-6-1 0,-5-3 0,-2 4 0,1-5 0,1 0 0,5 4 0,0-3 0,5 4 0,3-5 0,5 0 0,6 0 0,11 0 0,8 5 0,8 3 0,8-1 0,3 5 0,9-10 0,-1 4 0,1-6 0,12 0 0,-33 0 0,-1 0 0,-39 0 0,-10 0 0,-1 0 0,-5 0 0,4-4 0,2 2 0,5-2 0,0 0 0,6 2 0,1-2 0,6 4 0,0 0 0,7 0 0,-6 0 0,6 0 0,-13 0 0,-1 0 0,-6 0 0,6 5 0,1 1 0,13 5 0,38 7 0,-12-9 0,29 2 0,-37-5 0,-15-5 0,-10 4 0,-18-5 0,-2 4 0,-12-7 0,-2 2 0,-8-4 0,-5-3 0,8 7 0,-3-4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4:50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24575,'0'9'0,"4"-4"0,1 3 0,4-7 0,0 3 0,0-4 0,0 4 0,0-3 0,-1 3 0,1 0 0,0-3 0,0 3 0,0-4 0,0 0 0,-1 0 0,1 0 0,0 0 0,0 0 0,0 0 0,0 0 0,0 0 0,-1 0 0,1-4 0,0 3 0,0-7 0,0 7 0,0-3 0,0 4 0,-1 0 0,1 0 0,0-4 0,0 3 0,0-3 0,0 4 0,-1-4 0,1 3 0,5-8 0,-4 4 0,4 0 0,-5 1 0,0 4 0,-1 0 0,1 0 0,0 0 0,0 0 0,0 0 0,0 4 0,-1-3 0,1 7 0,0-7 0,5 2 0,-4 1 0,4-3 0,-5 3 0,-1-4 0,1 0 0,0 4 0,-4-3 0,-1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4:5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24575,'26'0'0,"8"0"0,7 0 0,15 0 0,2 0 0,0 0 0,-8 0 0,-10 0 0,-13 0 0,-6 0 0,-8 0 0,-4 0 0,0 0 0,5 0 0,1 0 0,5 0 0,-1 0 0,1 0 0,6 0 0,-5 0 0,5 0 0,-11 0 0,-1 0 0,-6 0 0,6 0 0,-4 0 0,9 0 0,-9 0 0,9 0 0,-9 0 0,3 0 0,-4 0 0,5 0 0,1 0 0,0 0 0,3 0 0,-3 0 0,5 0 0,0 0 0,0 0 0,0 0 0,0 0 0,-1 0 0,-4 0 0,-1 0 0,-5 0 0,-4-4 0,-1 3 0,-4-3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4:53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24575,'9'0'0,"0"0"0,0 0 0,-1 0 0,1 0 0,5 0 0,14 0 0,0 0 0,6 0 0,-8 0 0,-6 0 0,-5 0 0,-1 0 0,-5 0 0,-1 0 0,1 0 0,0 0 0,0 0 0,5 0 0,1-5 0,4 4 0,1-8 0,0 4 0,0-1 0,0-3 0,0 8 0,-5-4 0,3 5 0,-8 0 0,4 0 0,-5 0 0,0 0 0,0 0 0,0 0 0,-1 0 0,-3 0 0,-1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4:56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24575,'9'-5'0,"5"1"0,7 4 0,13 0 0,15 0 0,1 0 0,7 0 0,-9 0 0,-6 0 0,-3 4 0,-12-2 0,-6 3 0,-7-5 0,0 4 0,1 2 0,5-1 0,-1 4 0,7-3 0,1 4 0,6 1 0,0-5 0,0-1 0,-6-5 0,-1 0 0,-6 0 0,-5 0 0,-1 0 0,-10-4 0,0 3 0,-4-3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15:24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 24575,'9'4'0,"0"6"0,-4 5 0,4 5 0,-3 0 0,3-5 0,-4-2 0,3-4 0,-7 0 0,7 0 0,-7 0 0,7 0 0,-7-1 0,7 1 0,-7 0 0,3 0 0,0 0 0,-3 0 0,3-1 0,-1 1 0,2-4 0,4-5 0,0-5 0,0-9 0,1-1 0,5-11 0,-4 5 0,10-11 0,-4 5 0,-1 0 0,0 1 0,-6 6 0,-1 0 0,1 5 0,-1 1 0,1 0 0,-2 4 0,-2-4 0,-2 5 0,0 0 0,-3 0 0,3 4 0,-4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34:26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1 152 24575,'9'-4'0,"6"-2"0,-4 1 0,9-5 0,2 9 0,14-4 0,17-1 0,19-3 0,10-6-570,10 0 570,0 0 0,0-1 0,-1 1 0,-8 6 0,-3-4-118,-10 12 118,1-6 0,-9 7 0,-2 0 0,-8 0 0,0 6 567,-7-5-567,-3 10 121,1-4-121,2 6 0,7-6 0,0-1 0,8 0 0,-6-4 0,6 4 0,-8-6 0,-8 0 0,-7 0 0,-10 0 0,-5 0 0,-6 0 0,-2 0 0,-4 0 0,-1 0 0,6 0 0,1 0 0,6 0 0,-1 5 0,0-4 0,-5 4 0,-1-5 0,-6 0 0,1 0 0,-1 0 0,1 0 0,-1 0 0,1 0 0,5 0 0,1 0 0,0 0 0,-2 0 0,-4 0 0,-1 0 0,1 0 0,-1 0 0,1 0 0,-1 0 0,-3-5 0,-7 4 0,-4-7 0,0 7 0,0-4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34:31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1 172 24575,'15'0'0,"7"0"0,7-5 0,22-3 0,4-5 0,16-1 0,9-1-708,12-8 708,3 6 0,-39 5 0,0 0 0,-3 3 0,-1 2 0,5 2 0,1 1 0,0 0 0,-1 1 0,1 2 0,0 2 0,-1-1 0,1 0 0,0 0 0,-1 0 0,-4-4 0,-1 1 0,41 1 0,-22-5 0,-18 7 0,-10 0 0,-8 0 0,-6 0 0,-1 0 708,-7 0-708,7 0 0,1 0 0,6 0 0,8 0 0,1 0 0,17 0 0,-7 0 0,6 0 0,-8 6 0,-8-5 0,-7 5 0,-3-1 0,-5 2 0,6-1 0,0 5 0,1-5 0,7 7 0,1-1 0,8 1 0,0 0 0,0-6 0,0 5 0,0-11 0,-8 5 0,-7-6 0,-10 0 0,-1 0 0,-4 0 0,4 5 0,-5-4 0,6 4 0,2-5 0,1 0 0,-3 0 0,-6 4 0,-5-2 0,4 2 0,-9-4 0,9 5 0,-4-4 0,6 9 0,5-9 0,2 4 0,14-5 0,1 0 0,8 0 0,0 0 0,0-6 0,23 4 0,-17-4 0,17 1 0,-23 3 0,0-4 0,0 1 0,-1 3 0,1-10 0,9 11 0,-21-10 0,10 5 0,-28 0 0,12-5 0,-5 10 0,14-10 0,-6 4 0,13-6 0,-12 1 0,4 0 0,-6 5 0,-1-4 0,0 10 0,-5-9 0,-3 9 0,-6-4 0,1 5 0,-1 0 0,0 0 0,0 0 0,1 0 0,5 0 0,2 0 0,1 0 0,3 5 0,-10-4 0,5 5 0,-1-6 0,-4 0 0,5 0 0,-1 0 0,2 0 0,7 0 0,-1 0 0,0 0 0,-5 0 0,-3 0 0,1 0 0,1 0 0,22 0 0,-4 0 0,5 0 0,-1 5 0,-7-3 0,16 4 0,-6-6 0,6 0 0,-8 0 0,-7 0 0,-2 0 0,-8 0 0,-6 0 0,-1 0 0,-1 0 0,2 0 0,14 0 0,-6-6 0,6 5 0,0-10 0,-6 9 0,-1-3 0,-8 5 0,-12 0 0,4 0 0,-4 0 0,12 5 0,1 1 0,4 1 0,-10-2 0,-4-5 0,-13 0 0,-2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34:45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24575,'43'0'0,"2"0"0,15 0 0,2 0 0,9-7 0,-9 0 0,7-7 0,-15 0 0,6 7 0,-8 1 0,0 0 0,0 5 0,0-5 0,-1 0 0,10-2 0,-7 1 0,14-6 0,-6 12 0,29-6-637,-39 7 1,3 0 636,9 0 0,1 0 0,-5 0 0,-1 0 0,-5 0 0,-4 0 0,15 0 0,-14 0 0,-16 5 0,0 2 0,1 5 1273,-1 0-1273,0-1 0,1-4 0,9 3 0,-14-4 0,12 6 0,-6 0 0,7 0 0,17 2 0,-7-1 0,14 1 0,-14-1 0,6 0 0,-8 0 0,0-6 0,-7-1 0,-3-6 0,-12 0 0,-8 0 0,-12-4 0,-5-1 0,-5-1 0,0 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34:4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24575,'6'9'0,"2"0"0,-3 1 0,5-1 0,-1 1 0,6 5 0,-4-5 0,9 6 0,-9-11 0,9 5 0,-4-9 0,5 8 0,6-8 0,3 4 0,5 0 0,0-3 0,8 3 0,2 1 0,6-5 0,1 5 0,0-6 0,0 0 0,-7 0 0,-3 0 0,-12 0 0,3 0 0,-4 0 0,14 0 0,10 6 0,9-4 0,18 4 0,-7 0 0,17-4 0,-17 4 0,7-6 0,-18 0 0,-2 0 0,-8 0 0,0 0 0,0 0 0,0 0 0,0 0 0,0 0 0,0 0 0,-8 0 0,-1 0 0,-8 0 0,1 0 0,-1 0 0,8 0 0,24-6 0,-9-1 0,17-6 0,-30 6 0,-3 1 0,-13 1 0,5 4 0,-11-4 0,11 0 0,-5 3 0,6-8 0,-6 8 0,-10-3 0,-10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2:41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1411 1 24575,'7'6'0,"-1"1"0,-6 13 0,0 1 0,0 8 0,0 8 0,0 3 0,-7 8 0,-3 9 0,-8 15 0,1 1 0,-3 20-499,2-9 499,-1 0 0,1-2 0,8-12 0,-6 0 0,14-9 0,-13-4 0,7-17 0,-8 5 0,8-14 0,-7 15 499,7-15-499,-8 15 0,1-15 0,0 6 0,-6-8 0,5-1 0,-5 1 0,6 0 0,2-7 0,-2 5 0,-5-5 0,4 6 0,-12 1 0,-7 13 0,3-10 0,-10 9 0,13-12 0,0 0 0,0 0 0,0-1 0,0 1 0,0-6 0,0 4 0,0-5 0,0 7 0,0 0 0,-9 1 0,7-7 0,-6-1 0,8-8 0,7 0 0,2-6 0,7 3 0,-7-3 0,5-1 0,-5 5 0,0-4 0,-1 5 0,-1-5 0,4-2 0,4 0 0,-6 1 0,-2 7 0,-7-6 0,8 4 0,-7-4 0,6 6 0,1-6 0,0 4 0,8-11 0,0 11 0,0-11 0,0-1 0,6-7 0,1 0 0,6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35:23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24575,'10'-5'0,"11"1"0,10 4 0,22 6 0,9-4 0,9 10 0,-9-10 0,-2 4 0,-15-6 0,-2 0 0,-14 0 0,5 0 0,2 0 0,26 7 0,3 1 0,24 0 0,-6-2 0,-1-6 0,-2 0 0,-9 0 0,-9-5 0,14 3 0,-34-4 0,9 6 0,-16-6 0,-4 5 0,19-11 0,-6 11 0,16-5 0,-6 6 0,7 0 0,-10 0 0,1 0 0,9 6 0,-7-4 0,14 4 0,-14-6 0,15 0 0,-15 0 0,6-6 0,-16 5 0,-1-5 0,-7 6 0,-1 0 0,0 0 0,1 0 0,6-6 0,43-14 0,-24-2 0,31-6 0,-47 10 0,-3 5 0,-6 7 0,-1-5 0,-6 5 0,-1 0 0,-7 1 0,0 5 0,1 0 0,-1 0 0,6 0 0,3 0 0,5 0 0,-6 0 0,5 0 0,-11 0 0,-1 0 0,-7 0 0,-6 0 0,1 0 0,-5 0 0,-1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35:27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24575,'9'0'0,"6"-5"0,7-1 0,8-1 0,5-3 0,0 3 0,1-5 0,-7 6 0,-2 0 0,-11 6 0,-1 0 0,0 0 0,-4 0 0,3 0 0,1 0 0,1 0 0,5 0 0,-5 0 0,4 5 0,-9-4 0,4 4 0,-6-5 0,1 0 0,-1 0 0,1 0 0,-1 0 0,-3 0 0,-2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35:30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1 197 24575,'42'0'0,"-5"-6"0,14-1 0,-7-5 0,1-1 0,-3 6 0,-12-3 0,-8 8 0,-7-2 0,-6 4 0,6 0 0,14 0 0,18 0 0,15 0 0,9 0 0,0 0 0,-9 0 0,-2 0 0,-15 0 0,-3 0 0,-6 0 0,6 0 0,3 0 0,15 0 0,3 0 0,17 0 0,-8 0 0,8 0 0,-9 0 0,0 0 0,19 0-673,-5 0 673,-34 0 0,0 0 0,32 0 0,-3 0 0,-26 0 0,-9 0 0,-17 0 0,-1 5 0,2 1 673,14 7-673,10 0 0,19 1 0,10-6 0,10-1 0,-10-7 0,-10 0 0,-19 0 0,-17 0 0,-8 0 0,-7 0 0,7 0 0,1 0 0,6-6 0,8-1 0,1-5 0,17-6 0,-21 9 0,3-6 0,-21 14 0,-6-4 0,4 5 0,-4 0 0,5 0 0,0 0 0,0 0 0,7-6 0,-5 5 0,11-9 0,-12 8 0,6-8 0,-7 9 0,7-4 0,1 5 0,6 0 0,8-6 0,2 5 0,24-5 0,19 6 0,-11 0 0,-1 0 0,-33 0 0,-8 0 0,1 0 0,7-6 0,1 5 0,16-11 0,-6 10 0,15-4 0,-15 0 0,-1 4 0,-17-3 0,-8 5 0,-12 0 0,-2 0 0,-4 0 0,5 0 0,7 0 0,7 0 0,6 5 0,8-4 0,-6 4 0,16-5 0,-22 0 0,12 0 0,-20 5 0,11-4 0,-5 4 0,6-5 0,1 0 0,-7 0 0,-1 0 0,-7 0 0,-5 0 0,-1 0 0,-6 0 0,6 0 0,1 5 0,5-4 0,0 4 0,1-5 0,-1 0 0,-5 0 0,-1 0 0,-6 0 0,6 4 0,10 2 0,5 0 0,9-1 0,-4-5 0,1 0 0,-7 0 0,-7 0 0,-7 0 0,-6 0 0,6 0 0,1 0 0,19-6 0,-4-1 0,5 0 0,-8-3 0,-12 5 0,-1-5 0,-6 0 0,1 5 0,4-4 0,-3 3 0,0-4 0,-11 5 0,-1 0 0,-4 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35:40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24575,'10'0'0,"-1"0"0,6 0 0,1 0 0,12 0 0,1 0 0,6 0 0,8 0 0,19-7 0,12 5 0,18-11-500,-41 12 1,0 0 499,1-6 0,1 0 0,-1 6 0,1 0-120,-1-3 1,-2 1 119,32 3 0,-2-7 0,-9 6 0,-1-6 0,1 7 0,-9 0 0,-1 0 0,-17 0 987,-1 0-987,-14 0 251,5 6-251,2 1 0,17 6 0,29 1 0,-31-5 0,5-2 0,38-1 0,4-3-935,-26 2 1,1-2 934,24-2 0,-5-2 0,3 1-22,-12 0 22,-23 0 0,0 0 0,-6 0 0,6 0 0,0 0 0,3 0 0,17 0 0,-7 0 0,16 0 0,-16 0 0,7-6 1867,-25 4-1867,-4-4 24,-22 6-24,-7 0 0,-7 0 0,-5 0 0,4 5 0,9 1 0,36 17 0,0-7 0,36 10 0,-23-12 0,8-6 0,-17-1 0,-3-7 0,0 6 0,3-5 0,-1 6 0,6-7 0,4 0 0,10 0 0,10 0 0,-10-7 0,-17 1 0,-20-2 0,-18 3 0,-11 5 0,-1 0 0,0 0 0,1 0 0,11 0 0,2 0 0,16 0 0,-7-6 0,7 0 0,-10-6 0,-6 5 0,-6-3 0,-13 5 0,-6 0 0,-4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35:42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1 259 24575,'14'-5'0,"9"-1"0,13 0 0,26-6 0,23 3-697,-34 1 1,3 0 696,2-4 0,3 0 0,4 2 0,0 1 0,-4-3 0,0 0 0,10 3 0,0 0 0,-4 1 0,0-1 0,-1-3 0,1 0 0,11 2 0,-2 0 0,-13-2 0,0 0 0,9 2 0,-1 2 0,-16 3 0,-2 1 245,42-3-245,-13 7 0,-9 0 0,-9 0 0,-2 0 0,1 6 0,1-4 0,18 11 0,-7-12 0,7 12 1049,-18-11-1049,-2 4 99,-15-6-99,-2 5 0,-8 2 0,8 0 0,1-2 0,8-5 0,0 0 0,0 0 0,0 0 0,-8 0 0,-7 0 0,-10 4 0,1-2 0,1 8 0,6-4 0,8 6 0,2 1 0,-1-6 0,6 5 0,-12-11 0,4 10 0,-6-10 0,-1 5 0,0-6 0,8 0 0,2 0 0,7 0 0,0 0 0,-1 0 0,-6 0 0,-9 0 0,1 0 0,-13 0 0,7 0 0,-4 0 0,3 0 0,5 0 0,0 0 0,1 0 0,-7 0 0,-2 0 0,-5 0 0,-1 0 0,6 0 0,10-6 0,16 4 0,18-10 0,12 10 0,-1-11 0,-2 5 0,-18 0 0,-9-4 0,-16 6 0,-19 0 0,-9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39:16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42:13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24575,'24'0'0,"22"0"0,9 0 0,15 0 0,-9-7 0,-9 5 0,-2-5 0,-16 7 0,-8 0 0,-9 0 0,-5 0 0,-1 0 0,0 0 0,0 0 0,0 0 0,0 0 0,0 0 0,6 0 0,9 0 0,8 7 0,16 1 0,12 0 0,1-2 0,-1-6 0,-12 0 0,-16 0 0,-2 0 0,-13 0 0,-2 0 0,-10-5 0,-7 4 0,-2-4 0,-3 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42:14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24575,'0'11'0,"5"0"0,1-5 0,18-1 0,4-5 0,14 0 0,-1 0 0,9 0 0,12 0 0,11 0 0,9-7 0,1-2 0,-1-8 0,-17 8 0,-13-4 0,-20 11 0,-18-3 0,-3 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42:35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24575,'11'6'0,"0"-1"0,7 1 0,8-5 0,8 4 0,7-5 0,0 0 0,1 0 0,-8 0 0,-2 0 0,-7 0 0,0 0 0,0 0 0,0 0 0,7 0 0,2 0 0,7 0 0,9 0 0,12 0 0,22-8 0,1-1-477,9-8 477,-12 0 0,-9 1 0,-2 0 0,-19 8 0,-10-5 0,-9 12 0,-8-5 0,-7 6 477,0 0-477,-7 0 0,6 0 0,9 0 0,26 0 0,13 0 0,28 0 0,-8 0 0,-1 0 0,-29 0 0,-14 0 0,-23 0 0,0 5 0,-12-4 0,-1 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42:3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24575,'11'0'0,"7"0"0,26 0 0,24 0 0,-15-4 0,2-1-562,0 0 0,1 0 562,4-4 0,-1-1 0,38-7-124,-4 0 124,-20 0 0,-3 2 0,-25 6 0,-4-3 0,-16 10 0,-6-3 832,-2 5-832,-6 0 416,0 0-416,6 5 0,2 2 0,13 6 0,-5-6 0,-1-1 0,-9-1 0,-6-3 0,1 7 0,-1-2 0,0 4 0,0 0 0,0 0 0,0 0 0,0 0 0,-5 0 0,4 0 0,-9 6 0,4-9 0,-5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2:4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0 24575,'-6'20'0,"-2"-5"0,-6 12 0,0-5 0,0-1 0,0-1 0,1-7 0,0 0 0,0 0 0,0-1 0,0 1 0,-1 7 0,1-5 0,-1 5 0,1-7 0,0-1 0,0 1 0,6 0 0,7 0 0,7-6 0,13 5 0,31-10 0,28 4 0,-25-1 0,3-1-550,5-2 1,0-1 549,0 3 0,1 1 0,-1-5 0,0 0 0,-5 0 0,-3 0 0,25 0 0,-28-6 0,-37-1 0,-8 0 0,-6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42:37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24575,'11'0'0,"0"0"0,7 0 0,0 0 0,15 0 0,-7 0 0,7 0 0,-9 0 0,1 0 0,8 0 0,1 7 0,16-6 0,2 5 0,18-6 0,3 0 0,10 0 0,-1-7 0,1-2 0,-1-8 0,1 0 0,-10 1 0,-11 7 0,-4 2 0,-14 7 0,6 0 0,-16 0 0,5 6 0,-12 2 0,5 5 0,-7-1 0,0 0 0,0 1 0,0-1 0,7 1 0,2 1 0,16-7 0,-7-1 0,7-6 0,-8 0 0,-8 6 0,-2-5 0,-7 10 0,-11-14 0,-8 2 0,-13-10 0,-4-1 0,0 1 0,0 0 0,4 0 0,2 4 0,5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41:13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24575,'5'12'0,"1"-6"0,5-1 0,6-5 0,2 0 0,13-7 0,2 0 0,8-7 0,-8 6 0,-2 2 0,-13 6 0,-2-5 0,-6 3 0,6-3 0,2 5 0,13 0 0,11 0 0,9 0 0,9 0 0,0 0 0,-9 0 0,-10 0 0,-9 0 0,-1 0 0,2 0 0,7 0 0,9 0 0,2 0 0,19 0 0,-8 0 0,17 0 0,-17 0 0,17 0-859,16 0 859,4 0 0,-18 0 0,3 0 0,-25 0 0,-1 0 0,14 0 0,-2 0 0,13 0 0,-14 0 0,-18 0 0,-2 0 0,-8 0 0,-8 0 0,-2-5 859,-13 3-859,-2-3 0,-6 5 0,0 0 0,14 0 0,11 0 0,37 0 0,3-8-411,-25 8 0,2-1 411,43-15 0,1 14 0,-13-6 0,-30 8 0,-13 0 0,-27-5 0,-3 4 0,-11-4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41:32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24575,'11'0'0,"0"0"0,0 5 0,0-4 0,0 9 0,0-4 0,1 0 0,-1 4 0,0-9 0,6 10 0,-4-10 0,10 5 0,-10-6 0,10 0 0,-4 0 0,13 0 0,-5 0 0,12 0 0,-5 0 0,8 0 0,-1 0 0,-7 0 0,-2 0 0,-7 0 0,0 0 0,0 0 0,0 0 0,0 0 0,25-6 0,-2-3 0,22-6 0,-9 0 0,-1 0 0,1 6 0,-9-4 0,-2 12 0,-16-5 0,-1 6 0,-9-6 0,-5 5 0,-2-5 0,-6 6 0,1 0 0,5 0 0,2 0 0,21 0 0,5 0 0,16-7 0,9 5 0,-7-11 0,-1 11 0,-12-5 0,-5 7 0,-16 0 0,-1 0 0,-16 0 0,-1 0 0,0 0 0,6 0 0,2 0 0,6 0 0,7 0 0,2 0 0,7 0 0,1 0 0,-1 0 0,0 0 0,-7 0 0,-7 0 0,-10 5 0,-6-3 0,6 2 0,2 2 0,6-5 0,0 5 0,-1-6 0,1 0 0,0 0 0,0 0 0,-6 5 0,-2-4 0,-6 4 0,0-5 0,0 5 0,1-4 0,-1 4 0,0-5 0,0 0 0,0 0 0,0 0 0,0 0 0,0 0 0,0 0 0,0 0 0,1 0 0,-1 0 0,6 0 0,0 0 0,2 0 0,-3-5 0,-10 4 0,-1-4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3:41:43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24575,'0'11'0,"5"-5"0,1 4 0,6-9 0,-1 4 0,6 0 0,9-3 0,8 3 0,16-5 0,2 0 0,0 0 0,7 0 0,-16 0 0,7 0 0,-8 0 0,-8 0 0,-2 0 0,0 0 0,-5 0 0,12 0 0,-12 0 0,13 0 0,-6 0 0,7 0 0,0-6 0,1 5 0,-1-12 0,-7 12 0,-2-6 0,-7 7 0,-6-5 0,-2 4 0,-6-4 0,18 5 0,0-6 0,24 4 0,-1-4 0,19 6 0,25-8-712,-42 2 1,3 1 711,10 0 0,1-1 0,0-3 0,-1 1 0,-5 7 0,-2 0-73,-4-7 1,-3 0 72,22 6 0,-15-5 0,-26 7 0,-8 0 0,-9 0 1412,0 0-1412,2 0 156,13 0-156,2 0 0,8 0 0,-1 0 0,0 0 0,-7 0 0,4 0 0,-18 0 0,8 0 0,-9 0 0,13 0 0,10 0 0,11 0 0,17-8 0,3 6 0,0-5 0,7 7 0,-17 0 0,-1 0 0,-12 0 0,-9 0 0,1 0 0,-8 0 0,5 0 0,-5 0 0,8 6 0,7-4 0,4 4 0,-1-6 0,-2 0 0,-5 5 0,-10-3 0,-5 8 0,-7-9 0,-4 4 0,13 1 0,2-4 0,7 4 0,1-6 0,-1 0 0,9 7 0,2-6 0,19 6 0,12-7-751,14 0 751,-44 0 0,1 0 0,0 0 0,-1 0 0,44 0-66,-14 0 66,-21 0 0,-12 0 0,-16 0 0,-2 0 0,1 0 748,19 0-748,-6 0 69,14 0-69,-19 0 0,1 0 0,-1 6 0,0-4 0,9 4 0,2-6 0,9 0 0,0 0 0,0 0 0,-9 0 0,-2 0 0,-9 0 0,-7 5 0,-2-3 0,0 9 0,-5-9 0,5 10 0,9-11 0,-5 5 0,23-6 0,-7 0 0,36 0 0,-29 0 0,18 0 0,-43 0 0,5 0 0,-5 0 0,8 0 0,8 0 0,2 0 0,18 0 0,3 0 0,9 0 0,-9 0 0,-2 6 0,-11-4 0,-7 5 0,-3-1 0,-9-5 0,0 6 0,-7-7 0,-1 5 0,-9-4 0,-5 5 0,-2-6 0,-5 5 0,-1-4 0,0 9 0,0-9 0,0 9 0,0-9 0,0 4 0,6-5 0,-4 0 0,10 0 0,-10 0 0,4 0 0,0 0 0,2 0 0,13 0 0,2 0 0,8 0 0,-1-6 0,1 5 0,-8-6 0,-2 7 0,-13-5 0,-2 4 0,-6-4 0,0 5 0,0 0 0,0 0 0,0 0 0,0-5 0,0 4 0,1-9 0,-1 9 0,0-5 0,0 1 0,0 4 0,0-9 0,-5 4 0,-1-5 0,-5 4 0,0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6:28:47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24575,'7'0'0,"1"0"0,0 0 0,0 0 0,0 0 0,0 0 0,0 0 0,-1 0 0,1 0 0,0 0 0,0 0 0,0 0 0,-1 0 0,1 0 0,0 0 0,0 0 0,-1 0 0,1 0 0,0 0 0,0 0 0,0 0 0,0 0 0,0 0 0,0 0 0,0 0 0,0 0 0,0 0 0,0 0 0,1 0 0,-1 0 0,0 0 0,0 0 0,0 0 0,1-8 0,0 6 0,0-6 0,-1 8 0,0 0 0,1 0 0,-1-4 0,1 3 0,-1-3 0,0 4 0,1 0 0,-1 0 0,0 0 0,1 0 0,-1 0 0,0 0 0,1-4 0,-1 3 0,0-2 0,1 3 0,-1 0 0,0 0 0,0 0 0,0 0 0,0 0 0,-1 0 0,1 0 0,0 0 0,0 0 0,1 0 0,-2 0 0,1 0 0,0 0 0,-4 0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6:28:50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24575,'7'0'0,"1"0"0,1 0 0,4 0 0,-4 0 0,4 0 0,-4 0 0,3 0 0,-2-3 0,3 2 0,-5-3 0,1 4 0,-1 0 0,0 0 0,1-4 0,-1 3 0,0-3 0,0 4 0,0 0 0,-1 0 0,1 0 0,0 0 0,-1 0 0,1 0 0,0 0 0,1 0 0,-1 0 0,5-4 0,6 3 0,1-3 0,9-1 0,-9 0 0,9-1 0,-3-2 0,4 7 0,1-8 0,-6 3 0,-1 1 0,0 0 0,-9 2 0,8 2 0,-9-3 0,0 4 0,3 0 0,-3-4 0,0 3 0,4-4 0,-4 5 0,0 0 0,3 0 0,-3 0 0,0 0 0,4 0 0,-9 0 0,9 0 0,-9 0 0,17 0 0,-10 0 0,11 0 0,-9 0 0,6 0 0,2 0 0,-1 0 0,4 0 0,-9 0 0,4 0 0,-10 0 0,-1 0 0,-5 0 0,1 0 0,-1 0 0,0 0 0,-3 0 0,-1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6:28:5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24575,'7'0'0,"1"0"0,0 0 0,0 0 0,0 0 0,0 0 0,-1 0 0,2 0 0,-1 0 0,0 0 0,0 0 0,1 0 0,-1 0 0,1 0 0,-1 0 0,0 0 0,1 0 0,-1 0 0,1 0 0,-1 0 0,0 0 0,1 0 0,-1 0 0,1 0 0,-1 0 0,0 0 0,1 0 0,-1 0 0,0 0 0,1 0 0,-1 0 0,1 0 0,-1 0 0,0 0 0,1 0 0,-1 0 0,0 0 0,0 0 0,1 0 0,-1 0 0,1 0 0,-1 0 0,0 0 0,1 0 0,4 0 0,1 0 0,0 0 0,3 0 0,-7-8 0,8 5 0,-8-5 0,3 8 0,-5 0 0,0 0 0,1 0 0,-1 0 0,1 0 0,-1 0 0,0 0 0,1 0 0,-1 0 0,0 0 0,1 0 0,-1 0 0,1 0 0,-1 0 0,0 0 0,1 0 0,-1 0 0,0 0 0,0 0 0,1 0 0,-1 0 0,0 0 0,-1 0 0,-2 0 0,-2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6:29:00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24575,'8'0'0,"0"0"0,0 0 0,0 0 0,1 0 0,-2 0 0,2 0 0,-2 0 0,1 0 0,-3-4 0,2 4 0,-3-4 0,4 4 0,1-4 0,-2 3 0,2-6 0,-2 6 0,1-3 0,0 4 0,0-3 0,1 2 0,-2-3 0,-2 0 0,2 3 0,-3-2 0,4-1 0,0 3 0,-4-6 0,3 6 0,-2-3 0,3 4 0,0-3 0,0 2 0,0-3 0,0 4 0,-3-4 0,2 3 0,-2-2 0,3 3 0,-3-4 0,3 3 0,-4-3 0,4 4 0,-4-4 0,4 3 0,-4-2 0,4-1 0,0 3 0,0-2 0,-4 3 0,-1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6:29:05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24575,'8'0'0,"-1"0"0,1 0 0,0 0 0,0 0 0,0 0 0,0-3 0,0 2 0,0-3 0,0 4 0,0-3 0,0 2 0,0-3 0,0 4 0,0-4 0,0 3 0,0-2 0,0 3 0,0-4 0,1 3 0,-1-3 0,0 4 0,0-4 0,1 3 0,-1-2 0,0-1 0,0 3 0,1-3 0,-1 0 0,0 3 0,0-2 0,5-2 0,-3 4 0,3-3 0,0 0 0,-4 3 0,4-3 0,-4 4 0,-1-4 0,0 3 0,1-3 0,-1 4 0,1-4 0,3 3 0,-2-6 0,3 6 0,0-7 0,-4 7 0,9-7 0,-4 6 0,0-2 0,-1 1 0,0 2 0,-4-7 0,4 7 0,-4-7 0,-1 8 0,0-8 0,1 7 0,-1-3 0,0 0 0,1 3 0,-1-2 0,0 3 0,0-4 0,0 3 0,0-2 0,-4-1 0,4 3 0,-4-2 0,4 3 0,0 0 0,0-4 0,0 3 0,0-3 0,0 0 0,1 4 0,-1-4 0,0 4 0,1 0 0,-1-4 0,1 3 0,-1-7 0,5 7 0,-4-2 0,9-1 0,-4 2 0,0-2 0,3 4 0,-7 0 0,3 0 0,-5-3 0,1 2 0,-1-3 0,-3 4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2:46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24575,'39'31'0,"-6"3"0,8 16 0,-9-3 0,0 1 0,-1-8 0,-8-3 0,-2-15 0,-8-8 0,0-8 0,0-6 0,0-6 0,7-2 0,1-6 0,8-7 0,0-2 0,8-7 0,-5-8 0,6 6 0,3-16 0,-8 7 0,6 0 0,-15 10 0,-5 17 0,-6 8 0,7 13 0,3 15 0,17 14 0,4 14 0,8 3 0,-1-10 0,-10-3 0,-3-16 0,-10-3 0,-6-8 0,-2-5 0,-7-2 0,0-6 0,0-6 0,-1-1 0,1 0 0,0-5 0,0 5 0,7-7 0,2 0 0,6 0 0,1-1 0,0 0 0,0 7 0,-8 2 0,-1 6 0,-7 0 0,0 0 0,7 6 0,2 9 0,8 16 0,0 8 0,9 2 0,2-2 0,-1-15 0,5-1 0,-14-9 0,6-5 0,-15-3 0,5-6 0,-5-6 0,7-2 0,0-7 0,-1 1 0,1-1 0,0 0 0,0 1 0,-1-1 0,-6 1 0,-2 6 0,-7 3 0,0 5 0,7 6 0,1 2 0,17 14 0,-7-6 0,24 16 0,-13-15 0,7 1 0,-11-11 0,-9-7 0,-1 0 0,1 0 0,0-7 0,8-9 0,3-8 0,17-2 0,4 2 0,-1 14 0,-11 2 0,-11 15 0,-17 0 0,-1 7 0,-7-1 0,0-1 0,0-5 0,0-1 0,6-12 0,-4-2 0,5-5 0,-7 0 0,0 0 0,0 5 0,-1 2 0,1 6 0,0 0 0,0 0 0,15 8 0,-4 0 0,13 13 0,1-4 0,1 12 0,9-12 0,10 7 0,2-15 0,10-1 0,0-16 0,1-10 0,-11-1 0,-11-11 0,-11 7 0,-16-6 0,-1 0 0,-8 7 0,1 2 0,-1 7 0,-6 6 0,-1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2:4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24575,'13'-7'0,"0"1"0,0 6 0,0 0 0,-1 0 0,1 6 0,0-5 0,0 11 0,7-4 0,10 6 0,19 2 0,12 1 0,9-7 0,0-3 0,12-7 0,2 0-612,11 0 612,1 0 0,-12 0 0,-2 0 0,-22 0 0,-2-7 0,-10-2 0,-9-6 0,7-1 0,-7 0 612,0 1-612,-1 0 0,-9 0 0,8 0 0,2 6 0,1-4 0,5 11 0,-14-4 0,15-1 0,-15-2 0,6 0 0,0 3 0,13-2 0,0 6 0,8-6 0,-10 8 0,-9 0 0,-2 7 0,-8 1 0,0 12 0,0 3 0,5 11 0,-11-11 0,10 4 0,-18-14 0,12 1 0,-6 0 0,8-6 0,8-2 0,13-6 0,21 0 0,14-8-655,10-3 655,1-8 0,-1-1 0,-20 2 0,-15 2 0,-23 7 0,-8 2 0,-7 7 0,5 0 0,-5 0 655,15 0-655,12 0 0,11 0 0,32 0 0,-35 0 0,4 0 0,-41 0 0,-7 0 0,0 0 0,0 0 0,0 0 0,0 6 0,-1 1 0,1 6 0,0 0 0,0 0 0,7 7 0,2 1 0,25 11 0,16 2 0,-10-18 0,5-3-636,-2-2 0,3-2 636,17-3 0,0-3 0,-17-2 0,-3-2-72,1-2 0,-3-1 72,18 2 0,-23-13 0,-19 8 0,-10-1 0,-7-4 1262,0 5-1262,0-6 154,0 0-154,-1 6 0,1 1 0,0 6 0,0 0 0,0-6 0,0 5 0,-1-11 0,1 11 0,0-5 0,0 6 0,0-6 0,0 5 0,-1-5 0,1 6 0,0-6 0,0 5 0,0-5 0,0 6 0,0 0 0,-1-6 0,1 5 0,0-11 0,0 11 0,0-5 0,0 0 0,-1 5 0,1-5 0,0 6 0,-6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8T11:55:5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14 212 24575,'-8'-5'0,"3"-3"0,5-5 0,5 6 0,3-4 0,11 3 0,-4-6 0,12 0 0,-12 7 0,5-6 0,-8 12 0,1-11 0,0 11 0,0-5 0,0 0 0,0 5 0,7-5 0,10-1 0,19-3 0,1-6 0,8-1 0,-18 8 0,-3 2 0,-8 7 0,-8 0 0,-1 0 0,-7 0 0,0 0 0,0 0 0,7 0 0,1 0 0,17 0 0,-7 0 0,6 6 0,-8-4 0,0 4 0,-1 1 0,1-6 0,8 6 0,-6-7 0,7 0 0,-17 0 0,-1 0 0,-7 0 0,0 0 0,7 0 0,2 0 0,6 0 0,1 0 0,8 0 0,-6 0 0,7 0 0,-17 5 0,-1-3 0,-7 3 0,0-5 0,0 0 0,0 0 0,-1 0 0,8 0 0,10 0 0,20 0 0,10 0 0,0 0 0,-2 0 0,-18 0 0,-10 0 0,-10 0 0,-7 0 0,-1 0 0,1 0 0,0 0 0,0 0 0,0 0 0,0 0 0,-1 0 0,8 0 0,-5 0 0,5 0 0,-7 0 0,0 0 0,-1 0 0,1 0 0,7 0 0,2-6 0,0 4 0,5-4 0,-13 6 0,6 0 0,-7 0 0,0 0 0,0 0 0,-1 0 0,1 0 0,0-6 0,7 5 0,2-5 0,0 6 0,5 0 0,-6 0 0,1 0 0,5 0 0,-12 0 0,4 0 0,-6 0 0,0 0 0,0-6 0,0 5 0,0-5 0,0 0 0,-6 5 0,-2-5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9A00C-8BCD-724A-A6D2-9445F824710C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51C43-A3D7-7B4B-9651-A543F15E52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527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51C43-A3D7-7B4B-9651-A543F15E52A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3028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51C43-A3D7-7B4B-9651-A543F15E52A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485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451C43-A3D7-7B4B-9651-A543F15E52A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336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EA666-BEE8-D74B-B024-EA4913E88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BAFF2F-CB03-924F-A2DE-9EBE82E39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20D3DD-4756-CA4F-8D30-96586483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31277-C66C-B749-A5EB-A7E926FEF6A8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D65DC8-40C9-5C46-8A8C-D46A5BAE7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1E7E72-ACBD-AA44-A69D-4ABBF7E6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866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0C81A-14C4-2C47-A3E9-A6492C662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C60091-B38F-7C49-AE5A-8CBA3850B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74A6B0-F7A8-AC4F-BA32-A28D2EB8C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CC02D-C276-7844-B4FB-B72ACEC510E9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A47DA-B0B6-5D49-A611-040EF426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CDCA20-7B77-2248-A38B-B5D36484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48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B9318A-B390-3842-820B-38A7273AB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40867C-CD77-A54F-A623-10503F43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C49AFA-C75D-0A40-94AA-7024A481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FA0CB-0F57-CF45-88BA-95A968A91703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CA68E2-EFA6-BC46-AE17-8CC20D1E9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F36E07-5DFB-E74B-A350-F7B5C40D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69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1F3D0-137A-7A45-9845-73DEB9EC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E94FA-F52B-0946-A5A8-B80115884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38C450-043D-4A42-8852-968F96E2B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884D-8873-2C42-8B0B-4FD687A4EE05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523A85-76EB-A143-84FF-811A3676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21E293-FBCD-D842-9A39-5AA8048F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930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23015-B141-674F-A296-ECDE9188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C9F551-AC8F-AC47-912C-DA63306DE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F0F37-9087-5444-910D-AFE8305D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1E8C7-A76D-B94B-86F1-3A891067B7F5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C58911-34B9-7B4E-8B3A-6C89C29D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4FF3C0-0C2A-8B4E-AD71-1C78E64D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764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1EDA-A029-BE4B-96F3-F83B12A8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B4852F-69BB-EF4F-A20D-CD4B31AF0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58E90C-87B7-814C-9563-A764E4AAB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37AEC7-655B-0E4A-9DBC-4D8CB9D1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F282-C67F-9F42-A4FB-AD23354C4FCA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336803-94DA-4846-85E9-99357462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796692-B89A-7E4F-978D-127719B0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5462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7CE26-49EE-7245-9BF9-4520EAE9B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78901-796C-2B4F-B1E8-CF29BDDCC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7FCB5A-E251-6C4A-9609-5486C73D2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E7DEC2-7DA1-5948-8E5E-800807DCE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DAE861-6CC3-1B41-8007-FB7DA3B1E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BD65BE-B76D-5042-9328-C396E23B5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17B2-67C5-6C45-B012-4982142EDABF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3AC862-AC4A-374D-9ACF-897A5B19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C75770-9D7A-DD46-B081-DEFF4F55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153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2B126-48AF-974D-82AA-F2C5E1E92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FFF845-C54E-3F49-B683-24BF75C5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6E6AB-3CB7-5B4C-95E5-0293B5461CCB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DA369-93AF-5E44-A44F-503BEAB0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A99061-789D-0146-BB15-B88C5009A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80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1C59B8-EE2D-C844-AF56-1DD68642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47876-FC90-774D-8FA2-602296E3BF1E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AEB7C0-34A0-5D45-AFA7-C3E7FCD0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0E4713-9ECB-A042-9BDF-EB28EE7A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033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14B4A-E71E-E842-A9C9-2DE33708B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91B58-37F7-3047-A02E-044533F2F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6330B8-7BD9-4548-8DBB-21D9A502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9AA92B-9786-1F45-9B36-5A35FD99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CD6D-187C-284E-9946-86DF1C604DB7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39D9FD-C51A-024F-9FB7-13C3397B3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AEB348-27D5-D844-A725-161120A1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528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B2BBC-98C0-0248-80CC-643B47C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150B5A-345D-BA42-9338-0186E23CF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47ADB2-9576-844F-BADC-589B3F12D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012CE2-2C8A-2E4E-85E5-101F0F443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4745-5E5F-BF4F-9FDB-A746DB7C5DBD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0D7D78-372B-264A-A779-2EC5DD3D7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910A1C-D418-374F-B0C4-1C15EFA6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414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8EF748-A8DE-CB46-8F40-EB518297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7C9277-A8AD-F443-B0B5-F1F400F6F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CA788-C96F-B140-890B-3025D6A25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B1804-D9D3-464C-BD40-F44D34E53F5C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17CA2-F77B-CF46-9FD2-CFB204615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9B2B0B-94AC-9B4D-A73C-738A24D2B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596C0-F263-4044-86BA-123DAA6B82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675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.xml"/><Relationship Id="rId18" Type="http://schemas.openxmlformats.org/officeDocument/2006/relationships/image" Target="../media/image42.png"/><Relationship Id="rId26" Type="http://schemas.openxmlformats.org/officeDocument/2006/relationships/image" Target="../media/image46.png"/><Relationship Id="rId3" Type="http://schemas.openxmlformats.org/officeDocument/2006/relationships/customXml" Target="../ink/ink29.xml"/><Relationship Id="rId21" Type="http://schemas.openxmlformats.org/officeDocument/2006/relationships/customXml" Target="../ink/ink38.xml"/><Relationship Id="rId34" Type="http://schemas.openxmlformats.org/officeDocument/2006/relationships/image" Target="../media/image50.png"/><Relationship Id="rId7" Type="http://schemas.openxmlformats.org/officeDocument/2006/relationships/customXml" Target="../ink/ink31.xml"/><Relationship Id="rId12" Type="http://schemas.openxmlformats.org/officeDocument/2006/relationships/image" Target="../media/image39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33" Type="http://schemas.openxmlformats.org/officeDocument/2006/relationships/customXml" Target="../ink/ink44.xml"/><Relationship Id="rId2" Type="http://schemas.openxmlformats.org/officeDocument/2006/relationships/image" Target="../media/image35.png"/><Relationship Id="rId16" Type="http://schemas.openxmlformats.org/officeDocument/2006/relationships/image" Target="../media/image41.png"/><Relationship Id="rId20" Type="http://schemas.openxmlformats.org/officeDocument/2006/relationships/image" Target="../media/image43.png"/><Relationship Id="rId29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33.xml"/><Relationship Id="rId24" Type="http://schemas.openxmlformats.org/officeDocument/2006/relationships/image" Target="../media/image45.png"/><Relationship Id="rId32" Type="http://schemas.openxmlformats.org/officeDocument/2006/relationships/image" Target="../media/image49.png"/><Relationship Id="rId5" Type="http://schemas.openxmlformats.org/officeDocument/2006/relationships/customXml" Target="../ink/ink30.xml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customXml" Target="../ink/ink37.xml"/><Relationship Id="rId31" Type="http://schemas.openxmlformats.org/officeDocument/2006/relationships/customXml" Target="../ink/ink43.xml"/><Relationship Id="rId4" Type="http://schemas.openxmlformats.org/officeDocument/2006/relationships/image" Target="../media/image36.png"/><Relationship Id="rId9" Type="http://schemas.openxmlformats.org/officeDocument/2006/relationships/customXml" Target="../ink/ink32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Relationship Id="rId27" Type="http://schemas.openxmlformats.org/officeDocument/2006/relationships/customXml" Target="../ink/ink41.xml"/><Relationship Id="rId30" Type="http://schemas.openxmlformats.org/officeDocument/2006/relationships/image" Target="../media/image48.png"/><Relationship Id="rId35" Type="http://schemas.openxmlformats.org/officeDocument/2006/relationships/customXml" Target="../ink/ink45.xml"/><Relationship Id="rId8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58.png"/><Relationship Id="rId18" Type="http://schemas.openxmlformats.org/officeDocument/2006/relationships/customXml" Target="../ink/ink53.xml"/><Relationship Id="rId3" Type="http://schemas.openxmlformats.org/officeDocument/2006/relationships/image" Target="../media/image53.png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customXml" Target="../ink/ink50.xml"/><Relationship Id="rId17" Type="http://schemas.openxmlformats.org/officeDocument/2006/relationships/image" Target="../media/image60.png"/><Relationship Id="rId2" Type="http://schemas.openxmlformats.org/officeDocument/2006/relationships/image" Target="../media/image52.png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customXml" Target="../ink/ink49.xml"/><Relationship Id="rId19" Type="http://schemas.openxmlformats.org/officeDocument/2006/relationships/image" Target="../media/image61.png"/><Relationship Id="rId4" Type="http://schemas.openxmlformats.org/officeDocument/2006/relationships/customXml" Target="../ink/ink46.xml"/><Relationship Id="rId9" Type="http://schemas.openxmlformats.org/officeDocument/2006/relationships/image" Target="../media/image56.png"/><Relationship Id="rId14" Type="http://schemas.openxmlformats.org/officeDocument/2006/relationships/customXml" Target="../ink/ink5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12" Type="http://schemas.openxmlformats.org/officeDocument/2006/relationships/customXml" Target="../ink/ink59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11" Type="http://schemas.openxmlformats.org/officeDocument/2006/relationships/image" Target="../media/image67.png"/><Relationship Id="rId5" Type="http://schemas.openxmlformats.org/officeDocument/2006/relationships/image" Target="../media/image21.png"/><Relationship Id="rId15" Type="http://schemas.openxmlformats.org/officeDocument/2006/relationships/image" Target="../media/image69.png"/><Relationship Id="rId10" Type="http://schemas.openxmlformats.org/officeDocument/2006/relationships/customXml" Target="../ink/ink58.xml"/><Relationship Id="rId4" Type="http://schemas.openxmlformats.org/officeDocument/2006/relationships/customXml" Target="../ink/ink55.xml"/><Relationship Id="rId9" Type="http://schemas.openxmlformats.org/officeDocument/2006/relationships/image" Target="../media/image66.png"/><Relationship Id="rId14" Type="http://schemas.openxmlformats.org/officeDocument/2006/relationships/customXml" Target="../ink/ink6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openxmlformats.org/officeDocument/2006/relationships/customXml" Target="../ink/ink63.xml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.xml"/><Relationship Id="rId13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customXml" Target="../ink/ink6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.xml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0" Type="http://schemas.openxmlformats.org/officeDocument/2006/relationships/customXml" Target="../ink/ink67.xml"/><Relationship Id="rId4" Type="http://schemas.openxmlformats.org/officeDocument/2006/relationships/customXml" Target="../ink/ink64.xml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optimize.github.io/optimizer/index.html#skopt.optimizer.Optimizer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ide.freecodecamp.org/computer-science/notation/big-o-notation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-cv.mxnet.io/model_zoo/classificatio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slabs/autoglu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3.png"/><Relationship Id="rId26" Type="http://schemas.openxmlformats.org/officeDocument/2006/relationships/customXml" Target="../ink/ink12.xml"/><Relationship Id="rId39" Type="http://schemas.openxmlformats.org/officeDocument/2006/relationships/customXml" Target="../ink/ink19.xml"/><Relationship Id="rId21" Type="http://schemas.openxmlformats.org/officeDocument/2006/relationships/image" Target="../media/image15.png"/><Relationship Id="rId34" Type="http://schemas.openxmlformats.org/officeDocument/2006/relationships/customXml" Target="../ink/ink16.xml"/><Relationship Id="rId7" Type="http://schemas.openxmlformats.org/officeDocument/2006/relationships/customXml" Target="../ink/ink3.xml"/><Relationship Id="rId12" Type="http://schemas.openxmlformats.org/officeDocument/2006/relationships/image" Target="../media/image10.png"/><Relationship Id="rId17" Type="http://schemas.openxmlformats.org/officeDocument/2006/relationships/customXml" Target="../ink/ink8.xml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image" Target="../media/image23.png"/><Relationship Id="rId2" Type="http://schemas.openxmlformats.org/officeDocument/2006/relationships/image" Target="../media/image5.png"/><Relationship Id="rId16" Type="http://schemas.openxmlformats.org/officeDocument/2006/relationships/image" Target="../media/image12.png"/><Relationship Id="rId20" Type="http://schemas.openxmlformats.org/officeDocument/2006/relationships/customXml" Target="../ink/ink9.xml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5.xml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customXml" Target="../ink/ink18.xml"/><Relationship Id="rId40" Type="http://schemas.openxmlformats.org/officeDocument/2006/relationships/image" Target="../media/image2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16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31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customXml" Target="../ink/ink4.xml"/><Relationship Id="rId14" Type="http://schemas.openxmlformats.org/officeDocument/2006/relationships/image" Target="../media/image11.png"/><Relationship Id="rId22" Type="http://schemas.openxmlformats.org/officeDocument/2006/relationships/customXml" Target="../ink/ink10.xml"/><Relationship Id="rId27" Type="http://schemas.openxmlformats.org/officeDocument/2006/relationships/image" Target="../media/image18.png"/><Relationship Id="rId30" Type="http://schemas.openxmlformats.org/officeDocument/2006/relationships/customXml" Target="../ink/ink14.xml"/><Relationship Id="rId35" Type="http://schemas.openxmlformats.org/officeDocument/2006/relationships/image" Target="../media/image22.png"/><Relationship Id="rId8" Type="http://schemas.openxmlformats.org/officeDocument/2006/relationships/image" Target="../media/image8.png"/><Relationship Id="rId3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25.xml"/><Relationship Id="rId18" Type="http://schemas.openxmlformats.org/officeDocument/2006/relationships/image" Target="../media/image32.png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30.png"/><Relationship Id="rId17" Type="http://schemas.openxmlformats.org/officeDocument/2006/relationships/customXml" Target="../ink/ink27.xml"/><Relationship Id="rId2" Type="http://schemas.openxmlformats.org/officeDocument/2006/relationships/image" Target="../media/image25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10" Type="http://schemas.openxmlformats.org/officeDocument/2006/relationships/image" Target="../media/image29.png"/><Relationship Id="rId19" Type="http://schemas.openxmlformats.org/officeDocument/2006/relationships/customXml" Target="../ink/ink28.xml"/><Relationship Id="rId4" Type="http://schemas.openxmlformats.org/officeDocument/2006/relationships/image" Target="../media/image26.png"/><Relationship Id="rId9" Type="http://schemas.openxmlformats.org/officeDocument/2006/relationships/customXml" Target="../ink/ink23.xml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B05E4-F731-EB40-969D-4E67ED4FB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Neural Architecture Search</a:t>
            </a:r>
            <a:br>
              <a:rPr lang="en-US" altLang="zh-CN" sz="3600" dirty="0"/>
            </a:br>
            <a:endParaRPr kumimoji="1" lang="zh-CN" altLang="en-US" sz="3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2D06E18-AA1D-3B4C-B99A-8F61CCAC8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Sun, Yue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2FB934-FE27-DC46-8212-C5480AF2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635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73DC8-E397-2E47-B400-AC58815D1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05" y="315882"/>
            <a:ext cx="4997758" cy="65421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zh-CN" dirty="0"/>
              <a:t>Experiment:</a:t>
            </a:r>
          </a:p>
          <a:p>
            <a:pPr marL="0" indent="0">
              <a:buNone/>
            </a:pPr>
            <a:r>
              <a:rPr kumimoji="1" lang="en-US" altLang="zh-CN" dirty="0"/>
              <a:t>Dataset:Cifar10</a:t>
            </a:r>
          </a:p>
          <a:p>
            <a:pPr marL="0" indent="0">
              <a:buNone/>
            </a:pPr>
            <a:r>
              <a:rPr kumimoji="1" lang="en-US" altLang="zh-CN" dirty="0"/>
              <a:t>Space: For every convolutional layer, </a:t>
            </a:r>
          </a:p>
          <a:p>
            <a:pPr marL="0" indent="0">
              <a:buNone/>
            </a:pPr>
            <a:r>
              <a:rPr kumimoji="1" lang="en-US" altLang="zh-CN" dirty="0">
                <a:highlight>
                  <a:srgbClr val="FFFF00"/>
                </a:highlight>
              </a:rPr>
              <a:t>a filter height in [1, 3, 5, 7]</a:t>
            </a:r>
          </a:p>
          <a:p>
            <a:pPr marL="0" indent="0">
              <a:buNone/>
            </a:pPr>
            <a:r>
              <a:rPr kumimoji="1" lang="en-US" altLang="zh-CN" dirty="0">
                <a:highlight>
                  <a:srgbClr val="FFFF00"/>
                </a:highlight>
              </a:rPr>
              <a:t>a filter width in [1, 3, 5, 7],</a:t>
            </a:r>
          </a:p>
          <a:p>
            <a:pPr marL="0" indent="0">
              <a:buNone/>
            </a:pPr>
            <a:r>
              <a:rPr kumimoji="1" lang="en-US" altLang="zh-CN" dirty="0">
                <a:highlight>
                  <a:srgbClr val="FFFF00"/>
                </a:highlight>
              </a:rPr>
              <a:t>a number of filters in [24, 36, 48, 64]. </a:t>
            </a:r>
          </a:p>
          <a:p>
            <a:pPr marL="0" indent="0">
              <a:buNone/>
            </a:pPr>
            <a:r>
              <a:rPr kumimoji="1" lang="en-US" altLang="zh-CN" dirty="0"/>
              <a:t>For strides, we perform two sets of experiments, one where we fix the </a:t>
            </a:r>
            <a:r>
              <a:rPr kumimoji="1" lang="en-US" altLang="zh-CN" dirty="0">
                <a:highlight>
                  <a:srgbClr val="FFFF00"/>
                </a:highlight>
              </a:rPr>
              <a:t>strides to be 1</a:t>
            </a:r>
            <a:r>
              <a:rPr kumimoji="1" lang="en-US" altLang="zh-CN" dirty="0"/>
              <a:t>, and one where we allow the controller to predict the </a:t>
            </a:r>
            <a:r>
              <a:rPr kumimoji="1" lang="en-US" altLang="zh-CN" dirty="0">
                <a:highlight>
                  <a:srgbClr val="FFFF00"/>
                </a:highlight>
              </a:rPr>
              <a:t>strides in [1, 2, 3].</a:t>
            </a:r>
          </a:p>
          <a:p>
            <a:pPr marL="0" indent="0">
              <a:buNone/>
            </a:pPr>
            <a:r>
              <a:rPr kumimoji="1" lang="en-US" altLang="zh-CN" dirty="0"/>
              <a:t>Details: a child model is constructed and </a:t>
            </a:r>
            <a:r>
              <a:rPr kumimoji="1" lang="en-US" altLang="zh-CN" dirty="0">
                <a:highlight>
                  <a:srgbClr val="FFFF00"/>
                </a:highlight>
              </a:rPr>
              <a:t>trained for 50 epochs</a:t>
            </a:r>
            <a:r>
              <a:rPr kumimoji="1" lang="en-US" altLang="zh-CN" dirty="0"/>
              <a:t>. The reward used for updating the controller is maximum validation accuracy of </a:t>
            </a:r>
            <a:r>
              <a:rPr kumimoji="1" lang="en-US" altLang="zh-CN" dirty="0">
                <a:highlight>
                  <a:srgbClr val="FFFF00"/>
                </a:highlight>
              </a:rPr>
              <a:t>the last 5 epochs</a:t>
            </a:r>
          </a:p>
          <a:p>
            <a:pPr marL="0" indent="0">
              <a:buNone/>
            </a:pPr>
            <a:r>
              <a:rPr kumimoji="1" lang="en-US" altLang="zh-CN" dirty="0">
                <a:highlight>
                  <a:srgbClr val="FFFF00"/>
                </a:highlight>
              </a:rPr>
              <a:t>800 K40 * 28days (</a:t>
            </a:r>
            <a:r>
              <a:rPr kumimoji="1" lang="en-US" altLang="zh-CN" dirty="0" err="1">
                <a:highlight>
                  <a:srgbClr val="FFFF00"/>
                </a:highlight>
              </a:rPr>
              <a:t>Cifar</a:t>
            </a:r>
            <a:r>
              <a:rPr kumimoji="1" lang="en-US" altLang="zh-CN" dirty="0">
                <a:highlight>
                  <a:srgbClr val="FFFF00"/>
                </a:highlight>
              </a:rPr>
              <a:t>)</a:t>
            </a:r>
          </a:p>
          <a:p>
            <a:pPr marL="0" indent="0">
              <a:buNone/>
            </a:pPr>
            <a:endParaRPr kumimoji="1" lang="en-US" altLang="zh-CN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E3D5C-682B-7849-8E8B-859E3CC4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63" y="1596044"/>
            <a:ext cx="6390678" cy="5261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A882AD-39D8-D640-A4D9-72A97328BAF9}"/>
                  </a:ext>
                </a:extLst>
              </p14:cNvPr>
              <p14:cNvContentPartPr/>
              <p14:nvPr/>
            </p14:nvContentPartPr>
            <p14:xfrm>
              <a:off x="10827720" y="6374914"/>
              <a:ext cx="233640" cy="30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A882AD-39D8-D640-A4D9-72A97328BA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9080" y="6365914"/>
                <a:ext cx="25128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E3BF61C-B2EF-1F4D-B42E-F7C4B1CE18CE}"/>
              </a:ext>
            </a:extLst>
          </p:cNvPr>
          <p:cNvGrpSpPr/>
          <p:nvPr/>
        </p:nvGrpSpPr>
        <p:grpSpPr>
          <a:xfrm>
            <a:off x="7265170" y="5910937"/>
            <a:ext cx="1075320" cy="33480"/>
            <a:chOff x="7265170" y="5910937"/>
            <a:chExt cx="1075320" cy="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90E2D09-41DA-B84A-8997-DC1859C1462E}"/>
                    </a:ext>
                  </a:extLst>
                </p14:cNvPr>
                <p14:cNvContentPartPr/>
                <p14:nvPr/>
              </p14:nvContentPartPr>
              <p14:xfrm>
                <a:off x="7291090" y="591093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90E2D09-41DA-B84A-8997-DC1859C146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82450" y="59019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821710F-E659-C946-9D84-29EBC8C57EDF}"/>
                    </a:ext>
                  </a:extLst>
                </p14:cNvPr>
                <p14:cNvContentPartPr/>
                <p14:nvPr/>
              </p14:nvContentPartPr>
              <p14:xfrm>
                <a:off x="7265170" y="5912737"/>
                <a:ext cx="1075320" cy="31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821710F-E659-C946-9D84-29EBC8C57E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56530" y="5903737"/>
                  <a:ext cx="109296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BDA9049-55B7-934B-BD00-8720125B7AE8}"/>
                  </a:ext>
                </a:extLst>
              </p14:cNvPr>
              <p14:cNvContentPartPr/>
              <p14:nvPr/>
            </p14:nvContentPartPr>
            <p14:xfrm>
              <a:off x="9162730" y="5896537"/>
              <a:ext cx="163080" cy="1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BDA9049-55B7-934B-BD00-8720125B7AE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54090" y="5887537"/>
                <a:ext cx="180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AFA1D4-0CC4-3440-832E-AD97C461CD10}"/>
                  </a:ext>
                </a:extLst>
              </p14:cNvPr>
              <p14:cNvContentPartPr/>
              <p14:nvPr/>
            </p14:nvContentPartPr>
            <p14:xfrm>
              <a:off x="9849250" y="5907337"/>
              <a:ext cx="227160" cy="16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AFA1D4-0CC4-3440-832E-AD97C461CD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40250" y="5898697"/>
                <a:ext cx="2448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2F7FBE5-C281-A449-A615-D22FAD4CCCA8}"/>
                  </a:ext>
                </a:extLst>
              </p14:cNvPr>
              <p14:cNvContentPartPr/>
              <p14:nvPr/>
            </p14:nvContentPartPr>
            <p14:xfrm>
              <a:off x="11219410" y="5740297"/>
              <a:ext cx="72720" cy="147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2F7FBE5-C281-A449-A615-D22FAD4CCCA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0770" y="5731657"/>
                <a:ext cx="903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D28010-F14A-B24B-B2CF-DD6BC0AF2A8C}"/>
                  </a:ext>
                </a:extLst>
              </p14:cNvPr>
              <p14:cNvContentPartPr/>
              <p14:nvPr/>
            </p14:nvContentPartPr>
            <p14:xfrm>
              <a:off x="9093610" y="6036937"/>
              <a:ext cx="222120" cy="28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D28010-F14A-B24B-B2CF-DD6BC0AF2A8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84610" y="6027937"/>
                <a:ext cx="239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4D7418A-4F42-D743-8701-AAF32F8F7E0B}"/>
                  </a:ext>
                </a:extLst>
              </p14:cNvPr>
              <p14:cNvContentPartPr/>
              <p14:nvPr/>
            </p14:nvContentPartPr>
            <p14:xfrm>
              <a:off x="7880410" y="6056017"/>
              <a:ext cx="405000" cy="50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4D7418A-4F42-D743-8701-AAF32F8F7E0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71770" y="6047377"/>
                <a:ext cx="4226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BC62E0A-A527-144E-B9DE-1D75544B86A0}"/>
                  </a:ext>
                </a:extLst>
              </p14:cNvPr>
              <p14:cNvContentPartPr/>
              <p14:nvPr/>
            </p14:nvContentPartPr>
            <p14:xfrm>
              <a:off x="10799650" y="6059977"/>
              <a:ext cx="280800" cy="18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BC62E0A-A527-144E-B9DE-1D75544B86A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90650" y="6051337"/>
                <a:ext cx="2984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5204EC9-F7F8-5744-AF78-868624086DF5}"/>
                  </a:ext>
                </a:extLst>
              </p14:cNvPr>
              <p14:cNvContentPartPr/>
              <p14:nvPr/>
            </p14:nvContentPartPr>
            <p14:xfrm>
              <a:off x="10176850" y="5951617"/>
              <a:ext cx="119880" cy="119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5204EC9-F7F8-5744-AF78-868624086DF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68210" y="5942977"/>
                <a:ext cx="1375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48FE71-83BD-E047-9A0F-067C60472D16}"/>
                  </a:ext>
                </a:extLst>
              </p14:cNvPr>
              <p14:cNvContentPartPr/>
              <p14:nvPr/>
            </p14:nvContentPartPr>
            <p14:xfrm>
              <a:off x="7297570" y="6205417"/>
              <a:ext cx="527760" cy="37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48FE71-83BD-E047-9A0F-067C60472D1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88930" y="6196417"/>
                <a:ext cx="5454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55DD708-C624-954F-A4E9-A2E84988739F}"/>
                  </a:ext>
                </a:extLst>
              </p14:cNvPr>
              <p14:cNvContentPartPr/>
              <p14:nvPr/>
            </p14:nvContentPartPr>
            <p14:xfrm>
              <a:off x="7319890" y="6368137"/>
              <a:ext cx="1428480" cy="94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55DD708-C624-954F-A4E9-A2E84988739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11250" y="6359137"/>
                <a:ext cx="14461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DA858AD-C7DE-134F-90AD-B67CB576D152}"/>
                  </a:ext>
                </a:extLst>
              </p14:cNvPr>
              <p14:cNvContentPartPr/>
              <p14:nvPr/>
            </p14:nvContentPartPr>
            <p14:xfrm>
              <a:off x="9108370" y="5659657"/>
              <a:ext cx="186840" cy="20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DA858AD-C7DE-134F-90AD-B67CB576D1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099370" y="5651017"/>
                <a:ext cx="204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390D62D-CFFE-1147-92F0-E049588A3849}"/>
                  </a:ext>
                </a:extLst>
              </p14:cNvPr>
              <p14:cNvContentPartPr/>
              <p14:nvPr/>
            </p14:nvContentPartPr>
            <p14:xfrm>
              <a:off x="9783370" y="5645617"/>
              <a:ext cx="355680" cy="3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390D62D-CFFE-1147-92F0-E049588A384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74730" y="5636617"/>
                <a:ext cx="3733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2716E90-27AD-984F-9515-0F4F612048FE}"/>
                  </a:ext>
                </a:extLst>
              </p14:cNvPr>
              <p14:cNvContentPartPr/>
              <p14:nvPr/>
            </p14:nvContentPartPr>
            <p14:xfrm>
              <a:off x="6075370" y="5663257"/>
              <a:ext cx="189360" cy="14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2716E90-27AD-984F-9515-0F4F612048F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66370" y="5654257"/>
                <a:ext cx="2070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B4B1D0-DA22-0C48-8A28-92B651098333}"/>
                  </a:ext>
                </a:extLst>
              </p14:cNvPr>
              <p14:cNvContentPartPr/>
              <p14:nvPr/>
            </p14:nvContentPartPr>
            <p14:xfrm>
              <a:off x="10839970" y="5650297"/>
              <a:ext cx="272160" cy="27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0B4B1D0-DA22-0C48-8A28-92B65109833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830970" y="5641657"/>
                <a:ext cx="2898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3EAAA96-940A-8D41-9593-B6F8A2E52F0B}"/>
                  </a:ext>
                </a:extLst>
              </p14:cNvPr>
              <p14:cNvContentPartPr/>
              <p14:nvPr/>
            </p14:nvContentPartPr>
            <p14:xfrm>
              <a:off x="9147610" y="6448057"/>
              <a:ext cx="114480" cy="121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3EAAA96-940A-8D41-9593-B6F8A2E52F0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138970" y="6439057"/>
                <a:ext cx="132120" cy="1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340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40DB8-EB6A-2345-B34B-D78B8B6A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25" y="83552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Search Space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85B96-6424-4C43-9AA0-6F4C4D0BC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21" y="140911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Similar to </a:t>
            </a:r>
            <a:r>
              <a:rPr kumimoji="1" lang="en-US" altLang="zh-CN" dirty="0" err="1"/>
              <a:t>Zoph</a:t>
            </a:r>
            <a:r>
              <a:rPr kumimoji="1" lang="en-US" altLang="zh-CN" dirty="0"/>
              <a:t> et al.(2018)</a:t>
            </a:r>
          </a:p>
          <a:p>
            <a:pPr marL="0" indent="0">
              <a:buNone/>
            </a:pPr>
            <a:r>
              <a:rPr kumimoji="1" lang="en-US" altLang="zh-CN" dirty="0" err="1"/>
              <a:t>NASNet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Cell-&gt;Network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2EFD08-D309-3B48-B797-B5814FB1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DCCFFC-0064-D441-BCA7-75F106549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07" y="2996782"/>
            <a:ext cx="5412397" cy="3237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D73CB-22E2-0A48-8F02-33C698AB2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1659"/>
            <a:ext cx="4947379" cy="65463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8844088-1DDE-5949-8FDA-817E1E717FBC}"/>
                  </a:ext>
                </a:extLst>
              </p14:cNvPr>
              <p14:cNvContentPartPr/>
              <p14:nvPr/>
            </p14:nvContentPartPr>
            <p14:xfrm>
              <a:off x="9662270" y="6270845"/>
              <a:ext cx="795240" cy="55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8844088-1DDE-5949-8FDA-817E1E717F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53630" y="6261845"/>
                <a:ext cx="8128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C4A5EFE-FFD8-404C-9879-CFF8B42F2972}"/>
                  </a:ext>
                </a:extLst>
              </p14:cNvPr>
              <p14:cNvContentPartPr/>
              <p14:nvPr/>
            </p14:nvContentPartPr>
            <p14:xfrm>
              <a:off x="8157110" y="5825165"/>
              <a:ext cx="2311920" cy="62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C4A5EFE-FFD8-404C-9879-CFF8B42F29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48470" y="5816525"/>
                <a:ext cx="23295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C8F9554-2CA4-494E-A829-631720B7A9D6}"/>
                  </a:ext>
                </a:extLst>
              </p14:cNvPr>
              <p14:cNvContentPartPr/>
              <p14:nvPr/>
            </p14:nvContentPartPr>
            <p14:xfrm>
              <a:off x="9142070" y="3922565"/>
              <a:ext cx="958680" cy="72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C8F9554-2CA4-494E-A829-631720B7A9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33070" y="3913925"/>
                <a:ext cx="976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9350B8C-57D2-4D40-A249-7089539DA1BA}"/>
                  </a:ext>
                </a:extLst>
              </p14:cNvPr>
              <p14:cNvContentPartPr/>
              <p14:nvPr/>
            </p14:nvContentPartPr>
            <p14:xfrm>
              <a:off x="9131630" y="3362765"/>
              <a:ext cx="920880" cy="62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9350B8C-57D2-4D40-A249-7089539DA1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22630" y="3354125"/>
                <a:ext cx="9385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790B0BD-7D15-FE46-B31E-D4EEAAD11BE4}"/>
                  </a:ext>
                </a:extLst>
              </p14:cNvPr>
              <p14:cNvContentPartPr/>
              <p14:nvPr/>
            </p14:nvContentPartPr>
            <p14:xfrm>
              <a:off x="1685483" y="4518725"/>
              <a:ext cx="1163160" cy="65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790B0BD-7D15-FE46-B31E-D4EEAAD11B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76483" y="4510085"/>
                <a:ext cx="1180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30F0819-04FD-B648-978A-703BC321D732}"/>
                  </a:ext>
                </a:extLst>
              </p14:cNvPr>
              <p14:cNvContentPartPr/>
              <p14:nvPr/>
            </p14:nvContentPartPr>
            <p14:xfrm>
              <a:off x="7759043" y="3290405"/>
              <a:ext cx="173160" cy="21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30F0819-04FD-B648-978A-703BC321D7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50403" y="3281405"/>
                <a:ext cx="1908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E8EDC1-3BBE-5147-9D72-B7642251DC4E}"/>
                  </a:ext>
                </a:extLst>
              </p14:cNvPr>
              <p14:cNvContentPartPr/>
              <p14:nvPr/>
            </p14:nvContentPartPr>
            <p14:xfrm>
              <a:off x="1523123" y="5098325"/>
              <a:ext cx="2037960" cy="72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E8EDC1-3BBE-5147-9D72-B7642251DC4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14483" y="5089325"/>
                <a:ext cx="20556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2E0679-7899-BF41-94CC-8A3B901845FC}"/>
                  </a:ext>
                </a:extLst>
              </p14:cNvPr>
              <p14:cNvContentPartPr/>
              <p14:nvPr/>
            </p14:nvContentPartPr>
            <p14:xfrm>
              <a:off x="1005083" y="6039005"/>
              <a:ext cx="1793160" cy="64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2E0679-7899-BF41-94CC-8A3B901845F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6083" y="6030005"/>
                <a:ext cx="18108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988E5E1-C1DA-824E-9F3C-A1CC24F3E905}"/>
                  </a:ext>
                </a:extLst>
              </p14:cNvPr>
              <p14:cNvContentPartPr/>
              <p14:nvPr/>
            </p14:nvContentPartPr>
            <p14:xfrm>
              <a:off x="3483683" y="5693405"/>
              <a:ext cx="1698480" cy="93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988E5E1-C1DA-824E-9F3C-A1CC24F3E90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75043" y="5684765"/>
                <a:ext cx="1716120" cy="1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32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AA14B2-4C07-054D-8896-AEFD2140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22" y="704056"/>
            <a:ext cx="10523078" cy="60404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740DB8-EB6A-2345-B34B-D78B8B6A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46" y="27503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Search Space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85B96-6424-4C43-9AA0-6F4C4D0BC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146" y="15486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Block-&gt;Cell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2EFD08-D309-3B48-B797-B5814FB1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635E1-4A74-2E49-B92F-1B428729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1294"/>
            <a:ext cx="4114800" cy="1308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804B1A6-B001-3946-AA61-920E3B066045}"/>
                  </a:ext>
                </a:extLst>
              </p14:cNvPr>
              <p14:cNvContentPartPr/>
              <p14:nvPr/>
            </p14:nvContentPartPr>
            <p14:xfrm>
              <a:off x="1862286" y="455282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804B1A6-B001-3946-AA61-920E3B0660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3646" y="45438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1C87463-6885-E54F-B85B-3CD2C19797A8}"/>
                  </a:ext>
                </a:extLst>
              </p14:cNvPr>
              <p14:cNvContentPartPr/>
              <p14:nvPr/>
            </p14:nvContentPartPr>
            <p14:xfrm>
              <a:off x="5237207" y="4213708"/>
              <a:ext cx="355320" cy="1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C87463-6885-E54F-B85B-3CD2C19797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8567" y="4204708"/>
                <a:ext cx="3729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EFD1D42-5508-384A-B8BB-F67EA990E4BE}"/>
                  </a:ext>
                </a:extLst>
              </p14:cNvPr>
              <p14:cNvContentPartPr/>
              <p14:nvPr/>
            </p14:nvContentPartPr>
            <p14:xfrm>
              <a:off x="5261327" y="5146108"/>
              <a:ext cx="271080" cy="23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EFD1D42-5508-384A-B8BB-F67EA990E4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52687" y="5137468"/>
                <a:ext cx="288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36CDD58-CE12-874B-A2FB-4EFB8D66780E}"/>
                  </a:ext>
                </a:extLst>
              </p14:cNvPr>
              <p14:cNvContentPartPr/>
              <p14:nvPr/>
            </p14:nvContentPartPr>
            <p14:xfrm>
              <a:off x="8148527" y="3181588"/>
              <a:ext cx="670320" cy="40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36CDD58-CE12-874B-A2FB-4EFB8D6678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39527" y="3172588"/>
                <a:ext cx="687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6247BD9-8E25-9346-A990-0E04978AE5DF}"/>
                  </a:ext>
                </a:extLst>
              </p14:cNvPr>
              <p14:cNvContentPartPr/>
              <p14:nvPr/>
            </p14:nvContentPartPr>
            <p14:xfrm>
              <a:off x="8833967" y="4198588"/>
              <a:ext cx="443160" cy="63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6247BD9-8E25-9346-A990-0E04978AE5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24967" y="4189948"/>
                <a:ext cx="4608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363083E-340E-C34C-B082-09401F426969}"/>
                  </a:ext>
                </a:extLst>
              </p14:cNvPr>
              <p14:cNvContentPartPr/>
              <p14:nvPr/>
            </p14:nvContentPartPr>
            <p14:xfrm>
              <a:off x="8723087" y="5119468"/>
              <a:ext cx="649800" cy="48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363083E-340E-C34C-B082-09401F42696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14087" y="5110468"/>
                <a:ext cx="667440" cy="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82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40DB8-EB6A-2345-B34B-D78B8B6A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206"/>
            <a:ext cx="10515600" cy="953551"/>
          </a:xfrm>
        </p:spPr>
        <p:txBody>
          <a:bodyPr/>
          <a:lstStyle/>
          <a:p>
            <a:r>
              <a:rPr kumimoji="1" lang="en-US" altLang="zh-CN" dirty="0"/>
              <a:t>Search Space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85B96-6424-4C43-9AA0-6F4C4D0BC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94" y="106441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Within</a:t>
            </a:r>
            <a:r>
              <a:rPr kumimoji="1" lang="zh-CN" altLang="en-US" dirty="0"/>
              <a:t> </a:t>
            </a:r>
            <a:r>
              <a:rPr kumimoji="1" lang="en-US" altLang="ja-JP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block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2EFD08-D309-3B48-B797-B5814FB1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91F72-809D-EA4B-B95C-DBCD5668F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" t="12856" r="50196" b="42941"/>
          <a:stretch/>
        </p:blipFill>
        <p:spPr>
          <a:xfrm>
            <a:off x="222249" y="2207316"/>
            <a:ext cx="4262162" cy="1790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85286B-D028-224B-953F-B0A2289F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913223"/>
            <a:ext cx="5316974" cy="1602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DE1063-7AC2-A844-B626-A6FD8EDB8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1" y="2721562"/>
            <a:ext cx="4445000" cy="2679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A65302-085D-C349-98CD-D158E10B6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1" y="1665288"/>
            <a:ext cx="4140200" cy="711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62504-2146-5947-82AC-E48638EAB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37" b="3172"/>
          <a:stretch/>
        </p:blipFill>
        <p:spPr>
          <a:xfrm>
            <a:off x="4394752" y="610602"/>
            <a:ext cx="3402496" cy="35169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B5B4B41-1F26-914C-8C8E-822E667813BB}"/>
                  </a:ext>
                </a:extLst>
              </p14:cNvPr>
              <p14:cNvContentPartPr/>
              <p14:nvPr/>
            </p14:nvContentPartPr>
            <p14:xfrm>
              <a:off x="9549738" y="2065228"/>
              <a:ext cx="1086120" cy="40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B5B4B41-1F26-914C-8C8E-822E667813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40738" y="2056588"/>
                <a:ext cx="11037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6BECF12-C8EB-7D47-BDFA-F8F051B8CD06}"/>
                  </a:ext>
                </a:extLst>
              </p14:cNvPr>
              <p14:cNvContentPartPr/>
              <p14:nvPr/>
            </p14:nvContentPartPr>
            <p14:xfrm>
              <a:off x="2139047" y="4952788"/>
              <a:ext cx="946440" cy="47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6BECF12-C8EB-7D47-BDFA-F8F051B8CD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30407" y="4943788"/>
                <a:ext cx="9640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EF34FD-35FE-2845-BA32-6F96B1897E64}"/>
                  </a:ext>
                </a:extLst>
              </p14:cNvPr>
              <p14:cNvContentPartPr/>
              <p14:nvPr/>
            </p14:nvContentPartPr>
            <p14:xfrm>
              <a:off x="2320487" y="5288668"/>
              <a:ext cx="2821680" cy="69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EF34FD-35FE-2845-BA32-6F96B1897E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11487" y="5280028"/>
                <a:ext cx="283932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41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40DB8-EB6A-2345-B34B-D78B8B6A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17462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 Space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2D0723-DB35-9A46-8897-F6641886B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806"/>
          <a:stretch/>
        </p:blipFill>
        <p:spPr>
          <a:xfrm>
            <a:off x="2584987" y="1666080"/>
            <a:ext cx="8768813" cy="454554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2EFD08-D309-3B48-B797-B5814FB1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C1290A3-42A9-134C-A9EF-AE75278B1397}"/>
              </a:ext>
            </a:extLst>
          </p:cNvPr>
          <p:cNvSpPr txBox="1">
            <a:spLocks/>
          </p:cNvSpPr>
          <p:nvPr/>
        </p:nvSpPr>
        <p:spPr>
          <a:xfrm>
            <a:off x="325138" y="1156228"/>
            <a:ext cx="9733262" cy="5565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/>
              <a:t>每一个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ja-JP" altLang="en-US"/>
              <a:t>表示一个</a:t>
            </a:r>
            <a:r>
              <a:rPr kumimoji="1" lang="en-US" altLang="ja-JP" dirty="0"/>
              <a:t>block</a:t>
            </a:r>
            <a:r>
              <a:rPr kumimoji="1" lang="ja-JP" altLang="en-US"/>
              <a:t>结束</a:t>
            </a:r>
            <a:r>
              <a:rPr kumimoji="1" lang="zh-CN" altLang="en-US" dirty="0"/>
              <a:t>，</a:t>
            </a:r>
            <a:r>
              <a:rPr kumimoji="1" lang="en-US" altLang="zh-CN" dirty="0"/>
              <a:t>elementwise</a:t>
            </a:r>
            <a:r>
              <a:rPr kumimoji="1" lang="zh-CN" altLang="en-US" dirty="0"/>
              <a:t> </a:t>
            </a:r>
            <a:r>
              <a:rPr kumimoji="1" lang="en-US" altLang="ja-JP" dirty="0"/>
              <a:t>addition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/>
              <a:t>前两个</a:t>
            </a:r>
            <a:r>
              <a:rPr kumimoji="1" lang="en-US" altLang="ja-JP" dirty="0"/>
              <a:t>cell</a:t>
            </a:r>
            <a:r>
              <a:rPr kumimoji="1" lang="zh-CN" altLang="en-US" dirty="0"/>
              <a:t> </a:t>
            </a:r>
            <a:r>
              <a:rPr kumimoji="1" lang="ja-JP" altLang="en-US"/>
              <a:t>以及前一个</a:t>
            </a:r>
            <a:r>
              <a:rPr kumimoji="1" lang="en-US" altLang="ja-JP" dirty="0"/>
              <a:t>cell</a:t>
            </a:r>
            <a:r>
              <a:rPr kumimoji="1" lang="ja-JP" altLang="en-US"/>
              <a:t>的</a:t>
            </a:r>
            <a:r>
              <a:rPr kumimoji="1" lang="en-US" altLang="ja-JP" dirty="0"/>
              <a:t>output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Network</a:t>
            </a:r>
            <a:r>
              <a:rPr kumimoji="1" lang="ja-JP" altLang="en-US"/>
              <a:t>的结构提前定义不搜索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/>
              <a:t>Cell</a:t>
            </a:r>
            <a:r>
              <a:rPr kumimoji="1" lang="ja-JP" altLang="en-US"/>
              <a:t>的</a:t>
            </a:r>
            <a:r>
              <a:rPr kumimoji="1" lang="en-US" altLang="ja-JP" dirty="0"/>
              <a:t>search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ja-JP" altLang="en-US"/>
              <a:t>已经非常大了</a:t>
            </a:r>
            <a:endParaRPr kumimoji="1" lang="en-US" altLang="ja-JP" dirty="0"/>
          </a:p>
          <a:p>
            <a:pPr marL="0" indent="0">
              <a:buNone/>
            </a:pPr>
            <a:r>
              <a:rPr lang="en-US" dirty="0"/>
              <a:t>random search is a difficult baseline to beat .</a:t>
            </a:r>
          </a:p>
          <a:p>
            <a:pPr marL="0" indent="0">
              <a:buNone/>
            </a:pPr>
            <a:r>
              <a:rPr lang="en-US" dirty="0"/>
              <a:t>500 K40 * 4 days (cifar10)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823275-DA9F-6544-A680-A93B51B55385}"/>
                  </a:ext>
                </a:extLst>
              </p14:cNvPr>
              <p14:cNvContentPartPr/>
              <p14:nvPr/>
            </p14:nvContentPartPr>
            <p14:xfrm>
              <a:off x="3048305" y="3282129"/>
              <a:ext cx="195120" cy="13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823275-DA9F-6544-A680-A93B51B553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9665" y="3273489"/>
                <a:ext cx="212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B7FBAF-63DA-E84F-8254-E48701D640A3}"/>
                  </a:ext>
                </a:extLst>
              </p14:cNvPr>
              <p14:cNvContentPartPr/>
              <p14:nvPr/>
            </p14:nvContentPartPr>
            <p14:xfrm>
              <a:off x="8090465" y="4883049"/>
              <a:ext cx="392760" cy="34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B7FBAF-63DA-E84F-8254-E48701D640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81825" y="4874049"/>
                <a:ext cx="4104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D015191-2A0D-F04C-B24D-8A13A7AD34C0}"/>
                  </a:ext>
                </a:extLst>
              </p14:cNvPr>
              <p14:cNvContentPartPr/>
              <p14:nvPr/>
            </p14:nvContentPartPr>
            <p14:xfrm>
              <a:off x="7171745" y="3659049"/>
              <a:ext cx="242280" cy="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D015191-2A0D-F04C-B24D-8A13A7AD34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63105" y="3650049"/>
                <a:ext cx="2599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D488B70-F7D9-B642-B30A-7F78CB8CFA07}"/>
                  </a:ext>
                </a:extLst>
              </p14:cNvPr>
              <p14:cNvContentPartPr/>
              <p14:nvPr/>
            </p14:nvContentPartPr>
            <p14:xfrm>
              <a:off x="8156705" y="3723489"/>
              <a:ext cx="127440" cy="36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D488B70-F7D9-B642-B30A-7F78CB8CFA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47705" y="3714849"/>
                <a:ext cx="1450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1B01FD-A185-ED44-8534-A89E7EF1D5CB}"/>
                  </a:ext>
                </a:extLst>
              </p14:cNvPr>
              <p14:cNvContentPartPr/>
              <p14:nvPr/>
            </p14:nvContentPartPr>
            <p14:xfrm>
              <a:off x="8144105" y="6081849"/>
              <a:ext cx="319320" cy="83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1B01FD-A185-ED44-8534-A89E7EF1D5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5465" y="6073209"/>
                <a:ext cx="336960" cy="1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849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A6858-B946-9C4B-99C2-8E474AAC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" y="319088"/>
            <a:ext cx="10287000" cy="1009651"/>
          </a:xfrm>
        </p:spPr>
        <p:txBody>
          <a:bodyPr/>
          <a:lstStyle/>
          <a:p>
            <a:r>
              <a:rPr kumimoji="1" lang="en-US" altLang="zh-CN" dirty="0"/>
              <a:t>Evolutionary Algorithms for NAS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47E5AB-4C57-1244-9FBF-46C615A3F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6051549"/>
            <a:ext cx="10515600" cy="487363"/>
          </a:xfrm>
        </p:spPr>
        <p:txBody>
          <a:bodyPr/>
          <a:lstStyle/>
          <a:p>
            <a:pPr marL="914400" lvl="2" indent="0">
              <a:buNone/>
            </a:pPr>
            <a:endParaRPr kumimoji="1" lang="en-US" altLang="zh-CN" dirty="0"/>
          </a:p>
          <a:p>
            <a:pPr lvl="2"/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3764F-F479-674B-A2F1-A6137B82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8950E-176F-7A45-920A-20977157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1624900"/>
            <a:ext cx="3878560" cy="491401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282FED2-B167-4649-8372-0137CF30012E}"/>
              </a:ext>
            </a:extLst>
          </p:cNvPr>
          <p:cNvSpPr txBox="1">
            <a:spLocks/>
          </p:cNvSpPr>
          <p:nvPr/>
        </p:nvSpPr>
        <p:spPr>
          <a:xfrm>
            <a:off x="573021" y="14091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AmoebaNet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484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A6858-B946-9C4B-99C2-8E474AAC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" y="319088"/>
            <a:ext cx="10287000" cy="1009651"/>
          </a:xfrm>
        </p:spPr>
        <p:txBody>
          <a:bodyPr/>
          <a:lstStyle/>
          <a:p>
            <a:r>
              <a:rPr kumimoji="1" lang="en-US" altLang="zh-CN" dirty="0"/>
              <a:t>Evolutionary Algorithms for NAS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47E5AB-4C57-1244-9FBF-46C615A3F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493" y="6259859"/>
            <a:ext cx="10515600" cy="487363"/>
          </a:xfrm>
        </p:spPr>
        <p:txBody>
          <a:bodyPr/>
          <a:lstStyle/>
          <a:p>
            <a:pPr marL="914400" lvl="2" indent="0">
              <a:buNone/>
            </a:pPr>
            <a:endParaRPr kumimoji="1" lang="en-US" altLang="zh-CN" dirty="0"/>
          </a:p>
          <a:p>
            <a:pPr lvl="2"/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3764F-F479-674B-A2F1-A6137B82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3553C-D86F-AF4B-BF7D-2A41C4E4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1328739"/>
            <a:ext cx="8313332" cy="464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95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A6858-B946-9C4B-99C2-8E474AAC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" y="319088"/>
            <a:ext cx="10287000" cy="1009651"/>
          </a:xfrm>
        </p:spPr>
        <p:txBody>
          <a:bodyPr/>
          <a:lstStyle/>
          <a:p>
            <a:r>
              <a:rPr kumimoji="1" lang="en-US" altLang="zh-CN" dirty="0"/>
              <a:t>Evolutionary Algorithms for NAS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47E5AB-4C57-1244-9FBF-46C615A3F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6051549"/>
            <a:ext cx="10515600" cy="487363"/>
          </a:xfrm>
        </p:spPr>
        <p:txBody>
          <a:bodyPr/>
          <a:lstStyle/>
          <a:p>
            <a:pPr marL="914400" lvl="2" indent="0">
              <a:buNone/>
            </a:pPr>
            <a:endParaRPr kumimoji="1" lang="en-US" altLang="zh-CN" dirty="0"/>
          </a:p>
          <a:p>
            <a:pPr lvl="2"/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3764F-F479-674B-A2F1-A6137B82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D1FD7-3231-F54B-A595-461B2500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1328738"/>
            <a:ext cx="8788492" cy="42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8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A6858-B946-9C4B-99C2-8E474AAC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" y="319088"/>
            <a:ext cx="10287000" cy="1009651"/>
          </a:xfrm>
        </p:spPr>
        <p:txBody>
          <a:bodyPr/>
          <a:lstStyle/>
          <a:p>
            <a:r>
              <a:rPr kumimoji="1" lang="en-US" altLang="zh-CN" dirty="0"/>
              <a:t>Evolutionary Algorithms for NAS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47E5AB-4C57-1244-9FBF-46C615A3F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6051549"/>
            <a:ext cx="10515600" cy="487363"/>
          </a:xfrm>
        </p:spPr>
        <p:txBody>
          <a:bodyPr/>
          <a:lstStyle/>
          <a:p>
            <a:pPr marL="914400" lvl="2" indent="0">
              <a:buNone/>
            </a:pPr>
            <a:endParaRPr kumimoji="1" lang="en-US" altLang="zh-CN" dirty="0"/>
          </a:p>
          <a:p>
            <a:pPr lvl="2"/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3764F-F479-674B-A2F1-A6137B82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D251F-2384-904E-9B82-3C232649B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" y="1328738"/>
            <a:ext cx="7794000" cy="405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70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A6858-B946-9C4B-99C2-8E474AAC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" y="319088"/>
            <a:ext cx="10287000" cy="1009651"/>
          </a:xfrm>
        </p:spPr>
        <p:txBody>
          <a:bodyPr/>
          <a:lstStyle/>
          <a:p>
            <a:r>
              <a:rPr kumimoji="1" lang="en-US" altLang="zh-CN" dirty="0"/>
              <a:t>Evolutionary Algorithms for NAS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47E5AB-4C57-1244-9FBF-46C615A3F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6051549"/>
            <a:ext cx="10515600" cy="487363"/>
          </a:xfrm>
        </p:spPr>
        <p:txBody>
          <a:bodyPr/>
          <a:lstStyle/>
          <a:p>
            <a:pPr marL="914400" lvl="2" indent="0">
              <a:buNone/>
            </a:pPr>
            <a:endParaRPr kumimoji="1" lang="en-US" altLang="zh-CN" dirty="0"/>
          </a:p>
          <a:p>
            <a:pPr lvl="2"/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3764F-F479-674B-A2F1-A6137B82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7F07C83-3365-3F40-A32F-762EEEBE23E7}"/>
              </a:ext>
            </a:extLst>
          </p:cNvPr>
          <p:cNvSpPr txBox="1">
            <a:spLocks/>
          </p:cNvSpPr>
          <p:nvPr/>
        </p:nvSpPr>
        <p:spPr>
          <a:xfrm>
            <a:off x="325138" y="1156228"/>
            <a:ext cx="9733262" cy="5565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450 K40 * 7 days (cifar10)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1D8821-456F-234C-9A55-9004032A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433" y="1293788"/>
            <a:ext cx="8119533" cy="47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48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F99A6E-EB1B-A14F-9C9D-6F281CC7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210B2-068A-B142-B235-DFB0E2BF5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NAS</a:t>
            </a:r>
          </a:p>
          <a:p>
            <a:r>
              <a:rPr kumimoji="1" lang="en-US" altLang="zh-CN" dirty="0"/>
              <a:t>HPO</a:t>
            </a:r>
          </a:p>
          <a:p>
            <a:r>
              <a:rPr kumimoji="1" lang="en-US" altLang="zh-CN" dirty="0"/>
              <a:t>Autogluon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524918-9681-CC42-9094-38D44DCF1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020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F08F9-4D72-7B41-B506-2E4CF8B5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6" y="-49742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Search Strategy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49432-63CC-1145-B8AD-6C846E087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66" y="926306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Mnas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8A583F-A597-4245-A4E9-0166E418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6FDF2-58B6-E244-B055-9EAE9207C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408"/>
            <a:ext cx="12192000" cy="555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54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F08F9-4D72-7B41-B506-2E4CF8B5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6" y="-49742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Search Strategy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49432-63CC-1145-B8AD-6C846E087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66" y="926306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Mnas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8A583F-A597-4245-A4E9-0166E418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B1BE09-7469-A44C-A1BE-AB53DEC2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043"/>
            <a:ext cx="12192000" cy="519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90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F08F9-4D72-7B41-B506-2E4CF8B5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Search Strategy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49432-63CC-1145-B8AD-6C846E087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7" y="1046692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Darts</a:t>
            </a:r>
            <a:r>
              <a:rPr kumimoji="1" lang="zh-CN" altLang="en-US" dirty="0"/>
              <a:t>（</a:t>
            </a:r>
            <a:r>
              <a:rPr kumimoji="1" lang="en-US" altLang="zh-CN" dirty="0"/>
              <a:t>Gradient-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we have a bunch of a powerful gradient-based optimization algorithms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8A583F-A597-4245-A4E9-0166E418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22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DA054-6EA1-414B-A10E-A385A7C02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6953"/>
            <a:ext cx="12192000" cy="432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F08F9-4D72-7B41-B506-2E4CF8B55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0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Search Strategy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49432-63CC-1145-B8AD-6C846E087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52" y="107075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Darts</a:t>
            </a:r>
            <a:r>
              <a:rPr kumimoji="1" lang="zh-CN" altLang="en-US" dirty="0"/>
              <a:t>（</a:t>
            </a:r>
            <a:r>
              <a:rPr kumimoji="1" lang="en-US" altLang="zh-CN" dirty="0"/>
              <a:t>Gradient-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8A583F-A597-4245-A4E9-0166E418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23</a:t>
            </a:fld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F93C3-F83E-7C46-9216-45F8B238E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1362"/>
            <a:ext cx="12192000" cy="30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7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9A4F9-8990-134B-836F-4FA8DC0B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241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Search Strategy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08F3D-07F8-9649-B428-DF82B9ED9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33" y="74189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ProxylessNAS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5175F-5E48-4E42-AC18-DC5BF10B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24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EF6F2-E7C2-2644-807D-EAEE218F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4662"/>
            <a:ext cx="12192000" cy="46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31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9A4F9-8990-134B-836F-4FA8DC0B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241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Search Strategy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08F3D-07F8-9649-B428-DF82B9ED9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33" y="74189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ProxylessNAS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5175F-5E48-4E42-AC18-DC5BF10B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25</a:t>
            </a:fld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1E3BC-7F4F-9B4B-B05A-B6358174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388"/>
            <a:ext cx="12192000" cy="51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17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9A4F9-8990-134B-836F-4FA8DC0B9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241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Search Strategy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08F3D-07F8-9649-B428-DF82B9ED9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33" y="74189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ProxylessNAS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5175F-5E48-4E42-AC18-DC5BF10B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26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7F5F15-CF3F-E94E-9E79-3DED8452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658"/>
            <a:ext cx="12192000" cy="50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65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52048-06B1-C448-A38B-BDFDD63C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27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61891-AD6C-134E-A920-74F70F8F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994558"/>
            <a:ext cx="10255111" cy="457910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27A67-4F9A-F94B-A388-A59B6D1CB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3468403"/>
            <a:ext cx="10515600" cy="25193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en-US" altLang="zh-CN" dirty="0"/>
              <a:t>Search method</a:t>
            </a:r>
          </a:p>
          <a:p>
            <a:pPr lvl="1"/>
            <a:r>
              <a:rPr kumimoji="1" lang="en-US" altLang="zh-CN" dirty="0"/>
              <a:t>Grid search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Random search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r>
              <a:rPr kumimoji="1" lang="en-US" altLang="zh-CN" dirty="0"/>
              <a:t>Skopt (Scikit-learn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Optimzation)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http://scikit-optimize.github.io/optimizer/index.html#skopt.optimizer.Optimizer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B0F96B-C87D-D544-8B45-C891DD8E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9" y="1365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Hyperparameter Optimzation (HPO)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596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52048-06B1-C448-A38B-BDFDD63C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B0F96B-C87D-D544-8B45-C891DD8E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14" y="-13318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Hyperparameter Optimzation (HPO)</a:t>
            </a:r>
            <a:endParaRPr kumimoji="1"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05D92-9795-DA42-A22C-CB855AC3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6" y="959600"/>
            <a:ext cx="4542785" cy="3299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6CF15-4032-6D49-83FB-79D9DEEF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72" y="1224295"/>
            <a:ext cx="4417180" cy="5132055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668CB60F-8DA1-1140-AF33-9AC831A78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620691"/>
            <a:ext cx="7555832" cy="156354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Grid Search is that it is an exponential time algorithm. Its cost grows exponentially with the number of parameters.</a:t>
            </a:r>
          </a:p>
          <a:p>
            <a:pPr marL="0" indent="0">
              <a:buNone/>
            </a:pPr>
            <a:r>
              <a:rPr lang="en-US" dirty="0"/>
              <a:t>In other words, if we need to optimize </a:t>
            </a:r>
            <a:r>
              <a:rPr lang="en-US" i="1" dirty="0"/>
              <a:t>p</a:t>
            </a:r>
            <a:r>
              <a:rPr lang="en-US" dirty="0"/>
              <a:t> parameters and each one takes at most </a:t>
            </a:r>
            <a:r>
              <a:rPr lang="en-US" i="1" dirty="0"/>
              <a:t>v</a:t>
            </a:r>
            <a:r>
              <a:rPr lang="en-US" dirty="0"/>
              <a:t> values, it runs in </a:t>
            </a:r>
            <a:r>
              <a:rPr lang="en-US" dirty="0">
                <a:hlinkClick r:id="rId4"/>
              </a:rPr>
              <a:t>O(vᵖ) time</a:t>
            </a:r>
            <a:r>
              <a:rPr lang="en-US" dirty="0"/>
              <a:t>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2252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52048-06B1-C448-A38B-BDFDD63C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B0F96B-C87D-D544-8B45-C891DD8E4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14" y="-13318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Hyperparameter Optimzation (HPO)</a:t>
            </a:r>
            <a:endParaRPr kumimoji="1"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668CB60F-8DA1-1140-AF33-9AC831A78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14" y="1052178"/>
            <a:ext cx="7333472" cy="566929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If we want to try values for the learning rate, say within the range of 0.1 to 0.0001, we do: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en-US" dirty="0"/>
              <a:t>Note that we are sampling values from a uniform distribution on a log scale.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en-US" dirty="0"/>
              <a:t>If we do not use a log-scale, the sampling will not be uniform within the given range. In other words, you should not attempt to sample values like:</a:t>
            </a:r>
            <a:endParaRPr kumimoji="1"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4FEF2-3DE1-C445-A9F1-2190E53A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797" y="1571413"/>
            <a:ext cx="7735727" cy="1877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B63E4-B8C2-BC4F-9DD3-87FEE36F7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986" y="3886826"/>
            <a:ext cx="8267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3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FA8C-5B78-D448-B4F1-C5DEE7C1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85" y="4758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ja-JP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Neural Network is Crucial to its Performance</a:t>
            </a:r>
            <a:br>
              <a:rPr kumimoji="1" lang="zh-CN" alt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BB5D8C-E79D-A14B-829A-7901F1756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" t="24884"/>
          <a:stretch/>
        </p:blipFill>
        <p:spPr>
          <a:xfrm>
            <a:off x="304890" y="1554160"/>
            <a:ext cx="10940990" cy="46914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DE164-645F-0041-A40C-78BEE1ED2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ECAE042-AAFF-C64A-8216-2B43D57E404D}"/>
              </a:ext>
            </a:extLst>
          </p:cNvPr>
          <p:cNvSpPr txBox="1">
            <a:spLocks/>
          </p:cNvSpPr>
          <p:nvPr/>
        </p:nvSpPr>
        <p:spPr>
          <a:xfrm>
            <a:off x="838200" y="365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5A1D4-672C-174B-AE6C-76CBBA49CB0A}"/>
              </a:ext>
            </a:extLst>
          </p:cNvPr>
          <p:cNvSpPr txBox="1"/>
          <p:nvPr/>
        </p:nvSpPr>
        <p:spPr>
          <a:xfrm>
            <a:off x="5131837" y="6282451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https://gluon-cv.mxnet.io/model_zoo/classification.html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8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D2A3-E6A3-194D-80FB-9A17F51B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Autogluon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3BB82-73CD-CE46-96FA-9BA024FA0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https://github.com/awslabs/autogluon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5343C-1D50-6249-89AD-247CC231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3724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138B5-CC0C-144C-B97D-B28EC29B2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Panel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6BB497-3097-7D4F-8EEC-E1EA931F0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Suggestions for Autogluon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RL/ES/GB(gradient-based) NAS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Reproducibility for NAS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Pruning or NAS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6CE64E-422A-5645-9EE6-E51CA5C09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27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AEE33-0859-E540-BC9E-9290C0B0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00" y="81664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Neural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NAS</a:t>
            </a:r>
            <a:r>
              <a:rPr kumimoji="1" lang="zh-CN" altLang="en-US" dirty="0"/>
              <a:t>）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8A22DA-F7C4-444F-963A-4EE0FF36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02" y="1253331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Neural Architecture Search can be divided as three parts: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	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9206E6-4F41-EF49-8CA1-CA4B66CD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4AEFFC-F363-3D40-BF0B-8551DB41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02" y="1737712"/>
            <a:ext cx="11026837" cy="512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6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976B-E283-0C44-A77D-8F926491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222250"/>
            <a:ext cx="10515600" cy="1325563"/>
          </a:xfrm>
        </p:spPr>
        <p:txBody>
          <a:bodyPr/>
          <a:lstStyle/>
          <a:p>
            <a:r>
              <a:rPr lang="en-US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line of NAS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66236B-0CE5-3D46-B662-A4962567A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47813"/>
            <a:ext cx="12192000" cy="46113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71CBC-6545-4C44-8BCA-36BFDF0C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89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740DB8-EB6A-2345-B34B-D78B8B6A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03" y="-70163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NAS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85B96-6424-4C43-9AA0-6F4C4D0BC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8830"/>
            <a:ext cx="11628616" cy="486982"/>
          </a:xfrm>
        </p:spPr>
        <p:txBody>
          <a:bodyPr/>
          <a:lstStyle/>
          <a:p>
            <a:r>
              <a:rPr lang="en-US" dirty="0"/>
              <a:t>Key point: Generate Recurrent Architectures 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2EFD08-D309-3B48-B797-B5814FB1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7068D-80E0-EF4C-9C09-422F9320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03" y="1795411"/>
            <a:ext cx="6708055" cy="3690515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BDFA965-6A2E-DA40-96D8-EEF60A59BD58}"/>
              </a:ext>
            </a:extLst>
          </p:cNvPr>
          <p:cNvSpPr txBox="1">
            <a:spLocks/>
          </p:cNvSpPr>
          <p:nvPr/>
        </p:nvSpPr>
        <p:spPr>
          <a:xfrm>
            <a:off x="-225511" y="1629694"/>
            <a:ext cx="5980852" cy="4726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use a controller to generate architectural hyperparameters of neural networks (</a:t>
            </a:r>
            <a:r>
              <a:rPr lang="en-US" dirty="0">
                <a:highlight>
                  <a:srgbClr val="FFFF00"/>
                </a:highlight>
              </a:rPr>
              <a:t>as a sequence of tokens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filter height, filter width, stride height, stride width, and number of filters </a:t>
            </a:r>
            <a:r>
              <a:rPr lang="en-US" dirty="0"/>
              <a:t>for one layer and repeats. </a:t>
            </a:r>
          </a:p>
          <a:p>
            <a:pPr lvl="1"/>
            <a:r>
              <a:rPr lang="en-US" dirty="0"/>
              <a:t>reward signal R is </a:t>
            </a:r>
            <a:r>
              <a:rPr lang="en-US" dirty="0">
                <a:highlight>
                  <a:srgbClr val="FFFF00"/>
                </a:highlight>
              </a:rPr>
              <a:t>non-differentiable, </a:t>
            </a:r>
            <a:r>
              <a:rPr lang="en-US" dirty="0"/>
              <a:t>a </a:t>
            </a:r>
            <a:r>
              <a:rPr lang="en-US" dirty="0">
                <a:highlight>
                  <a:srgbClr val="FFFF00"/>
                </a:highlight>
              </a:rPr>
              <a:t>policy gradient method </a:t>
            </a:r>
            <a:r>
              <a:rPr lang="en-US" dirty="0"/>
              <a:t>which we use to update parameters </a:t>
            </a:r>
            <a:r>
              <a:rPr lang="el-GR" dirty="0"/>
              <a:t>θ</a:t>
            </a:r>
            <a:r>
              <a:rPr lang="en-US" dirty="0"/>
              <a:t>c (</a:t>
            </a:r>
            <a:r>
              <a:rPr lang="el-GR" dirty="0"/>
              <a:t>θ</a:t>
            </a:r>
            <a:r>
              <a:rPr lang="en-US" dirty="0"/>
              <a:t>c, are then optimized in order to maximize the expected validation accuracy )</a:t>
            </a:r>
            <a:r>
              <a:rPr kumimoji="1" lang="en-US" altLang="zh-CN" dirty="0"/>
              <a:t> REINFORCE rule from Williams.(1992)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393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33832A-4824-9E4B-854A-FEA13018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30596C0-F263-4044-86BA-123DAA6B820C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BFBEC5C-0197-914E-914D-857A3F52F826}"/>
              </a:ext>
            </a:extLst>
          </p:cNvPr>
          <p:cNvSpPr txBox="1">
            <a:spLocks/>
          </p:cNvSpPr>
          <p:nvPr/>
        </p:nvSpPr>
        <p:spPr>
          <a:xfrm>
            <a:off x="196503" y="-701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NAS</a:t>
            </a:r>
            <a:endParaRPr kumimoji="1"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A2E-F3D9-5E43-8DA8-2723C1384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41" y="1142004"/>
            <a:ext cx="11173610" cy="4953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FBBC99B-AD3E-DE4C-A09B-6DA98F91570B}"/>
                  </a:ext>
                </a:extLst>
              </p14:cNvPr>
              <p14:cNvContentPartPr/>
              <p14:nvPr/>
            </p14:nvContentPartPr>
            <p14:xfrm>
              <a:off x="709447" y="1741320"/>
              <a:ext cx="3157920" cy="70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FBBC99B-AD3E-DE4C-A09B-6DA98F9157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447" y="1732320"/>
                <a:ext cx="3175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AC72FD-D326-9444-BCF4-E180001CA44B}"/>
                  </a:ext>
                </a:extLst>
              </p14:cNvPr>
              <p14:cNvContentPartPr/>
              <p14:nvPr/>
            </p14:nvContentPartPr>
            <p14:xfrm>
              <a:off x="5812447" y="2483640"/>
              <a:ext cx="27288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AC72FD-D326-9444-BCF4-E180001CA4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3807" y="2474640"/>
                <a:ext cx="2905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866AEE-0866-364A-A337-B41A4C170B5C}"/>
                  </a:ext>
                </a:extLst>
              </p14:cNvPr>
              <p14:cNvContentPartPr/>
              <p14:nvPr/>
            </p14:nvContentPartPr>
            <p14:xfrm>
              <a:off x="3311887" y="2962800"/>
              <a:ext cx="2178000" cy="78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866AEE-0866-364A-A337-B41A4C170B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2887" y="2954160"/>
                <a:ext cx="21956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C560413-9570-4442-A470-FEB6C2CF051B}"/>
                  </a:ext>
                </a:extLst>
              </p14:cNvPr>
              <p14:cNvContentPartPr/>
              <p14:nvPr/>
            </p14:nvContentPartPr>
            <p14:xfrm>
              <a:off x="7707127" y="2951640"/>
              <a:ext cx="1436400" cy="31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C560413-9570-4442-A470-FEB6C2CF05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8127" y="2942640"/>
                <a:ext cx="145404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EB117CC-4C84-3A49-992E-1F5F9C472406}"/>
              </a:ext>
            </a:extLst>
          </p:cNvPr>
          <p:cNvGrpSpPr/>
          <p:nvPr/>
        </p:nvGrpSpPr>
        <p:grpSpPr>
          <a:xfrm>
            <a:off x="8161087" y="4147200"/>
            <a:ext cx="556200" cy="850680"/>
            <a:chOff x="8161087" y="4147200"/>
            <a:chExt cx="556200" cy="85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8A25AE-C380-6643-96CC-9A8FD9359D36}"/>
                    </a:ext>
                  </a:extLst>
                </p14:cNvPr>
                <p14:cNvContentPartPr/>
                <p14:nvPr/>
              </p14:nvContentPartPr>
              <p14:xfrm>
                <a:off x="8204287" y="4147200"/>
                <a:ext cx="513000" cy="805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D8A25AE-C380-6643-96CC-9A8FD9359D3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95287" y="4138560"/>
                  <a:ext cx="530640" cy="82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BB0EB9-46FB-3C47-B53D-3C486B69E9EB}"/>
                    </a:ext>
                  </a:extLst>
                </p14:cNvPr>
                <p14:cNvContentPartPr/>
                <p14:nvPr/>
              </p14:nvContentPartPr>
              <p14:xfrm>
                <a:off x="8161087" y="4869360"/>
                <a:ext cx="325080" cy="128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BB0EB9-46FB-3C47-B53D-3C486B69E9E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52447" y="4860360"/>
                  <a:ext cx="3427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9E6992-620E-DD4A-AD93-D0F38BFD46FC}"/>
              </a:ext>
            </a:extLst>
          </p:cNvPr>
          <p:cNvGrpSpPr/>
          <p:nvPr/>
        </p:nvGrpSpPr>
        <p:grpSpPr>
          <a:xfrm>
            <a:off x="4702567" y="3289320"/>
            <a:ext cx="3931200" cy="189720"/>
            <a:chOff x="4702567" y="3289320"/>
            <a:chExt cx="393120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D43F78-F301-4C4B-BC1A-432AC5CF9A9E}"/>
                    </a:ext>
                  </a:extLst>
                </p14:cNvPr>
                <p14:cNvContentPartPr/>
                <p14:nvPr/>
              </p14:nvContentPartPr>
              <p14:xfrm>
                <a:off x="7257847" y="3310560"/>
                <a:ext cx="1375920" cy="168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D43F78-F301-4C4B-BC1A-432AC5CF9A9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49207" y="3301560"/>
                  <a:ext cx="1393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D2EA14-D7A0-FD48-ADCB-036D1F3B14B4}"/>
                    </a:ext>
                  </a:extLst>
                </p14:cNvPr>
                <p14:cNvContentPartPr/>
                <p14:nvPr/>
              </p14:nvContentPartPr>
              <p14:xfrm>
                <a:off x="4702567" y="3289320"/>
                <a:ext cx="1749960" cy="11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D2EA14-D7A0-FD48-ADCB-036D1F3B14B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93567" y="3280320"/>
                  <a:ext cx="1767600" cy="128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DD606AD-6B29-B04D-A4A5-668EE75E0D6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5641" y="5778613"/>
            <a:ext cx="11450456" cy="899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0D3F96D-5547-F84B-ADC0-6F20C7B42346}"/>
                  </a:ext>
                </a:extLst>
              </p14:cNvPr>
              <p14:cNvContentPartPr/>
              <p14:nvPr/>
            </p14:nvContentPartPr>
            <p14:xfrm>
              <a:off x="9598567" y="6123600"/>
              <a:ext cx="860040" cy="76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0D3F96D-5547-F84B-ADC0-6F20C7B4234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89927" y="6114960"/>
                <a:ext cx="8776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F195C11-7AEB-6542-93A9-A93EC4C100CE}"/>
                  </a:ext>
                </a:extLst>
              </p14:cNvPr>
              <p14:cNvContentPartPr/>
              <p14:nvPr/>
            </p14:nvContentPartPr>
            <p14:xfrm>
              <a:off x="3776287" y="6137280"/>
              <a:ext cx="2219760" cy="63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F195C11-7AEB-6542-93A9-A93EC4C100C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67647" y="6128280"/>
                <a:ext cx="22374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7B20EA9-5C0E-964E-9B75-D62E6743F36A}"/>
                  </a:ext>
                </a:extLst>
              </p14:cNvPr>
              <p14:cNvContentPartPr/>
              <p14:nvPr/>
            </p14:nvContentPartPr>
            <p14:xfrm>
              <a:off x="8334247" y="6136920"/>
              <a:ext cx="1406160" cy="63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7B20EA9-5C0E-964E-9B75-D62E6743F3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25247" y="6127920"/>
                <a:ext cx="14238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40BE9E1-2E79-1241-AE69-79158935451A}"/>
                  </a:ext>
                </a:extLst>
              </p14:cNvPr>
              <p14:cNvContentPartPr/>
              <p14:nvPr/>
            </p14:nvContentPartPr>
            <p14:xfrm>
              <a:off x="708007" y="6424200"/>
              <a:ext cx="3414240" cy="63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40BE9E1-2E79-1241-AE69-79158935451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9367" y="6415560"/>
                <a:ext cx="34318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5575FD-82AF-644D-890C-54DF213F6AAE}"/>
                  </a:ext>
                </a:extLst>
              </p14:cNvPr>
              <p14:cNvContentPartPr/>
              <p14:nvPr/>
            </p14:nvContentPartPr>
            <p14:xfrm>
              <a:off x="11134327" y="6149160"/>
              <a:ext cx="258840" cy="98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5575FD-82AF-644D-890C-54DF213F6AA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25327" y="6140520"/>
                <a:ext cx="2764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A0A4893-9E74-DB47-9514-65F2FF338C5C}"/>
                  </a:ext>
                </a:extLst>
              </p14:cNvPr>
              <p14:cNvContentPartPr/>
              <p14:nvPr/>
            </p14:nvContentPartPr>
            <p14:xfrm>
              <a:off x="1465447" y="6107040"/>
              <a:ext cx="327960" cy="24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A0A4893-9E74-DB47-9514-65F2FF338C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56807" y="6098040"/>
                <a:ext cx="3456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A547C4D-F727-2747-911E-EB896E0CCAD5}"/>
                  </a:ext>
                </a:extLst>
              </p14:cNvPr>
              <p14:cNvContentPartPr/>
              <p14:nvPr/>
            </p14:nvContentPartPr>
            <p14:xfrm>
              <a:off x="1995367" y="780480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A547C4D-F727-2747-911E-EB896E0CCAD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86367" y="771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83B4877-4604-B140-8E46-3BC05525F5D4}"/>
                  </a:ext>
                </a:extLst>
              </p14:cNvPr>
              <p14:cNvContentPartPr/>
              <p14:nvPr/>
            </p14:nvContentPartPr>
            <p14:xfrm>
              <a:off x="8235247" y="5521320"/>
              <a:ext cx="77760" cy="14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83B4877-4604-B140-8E46-3BC05525F5D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26247" y="5512320"/>
                <a:ext cx="9540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10E6D38-F7E1-2545-A0FF-6D79227AA36D}"/>
              </a:ext>
            </a:extLst>
          </p:cNvPr>
          <p:cNvGrpSpPr/>
          <p:nvPr/>
        </p:nvGrpSpPr>
        <p:grpSpPr>
          <a:xfrm>
            <a:off x="4256887" y="5842080"/>
            <a:ext cx="76320" cy="24480"/>
            <a:chOff x="4256887" y="5842080"/>
            <a:chExt cx="76320" cy="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7617A3D-72FE-4742-A751-376ADAD48CE2}"/>
                    </a:ext>
                  </a:extLst>
                </p14:cNvPr>
                <p14:cNvContentPartPr/>
                <p14:nvPr/>
              </p14:nvContentPartPr>
              <p14:xfrm>
                <a:off x="4313047" y="586620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7617A3D-72FE-4742-A751-376ADAD48C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04047" y="58575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1B172F4-E588-3E4B-9C05-FE2F118DD566}"/>
                    </a:ext>
                  </a:extLst>
                </p14:cNvPr>
                <p14:cNvContentPartPr/>
                <p14:nvPr/>
              </p14:nvContentPartPr>
              <p14:xfrm>
                <a:off x="4270927" y="5842080"/>
                <a:ext cx="62280" cy="1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1B172F4-E588-3E4B-9C05-FE2F118DD56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62287" y="5833440"/>
                  <a:ext cx="79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138B6D0-6DCE-DD48-843B-E410A57B7F8F}"/>
                    </a:ext>
                  </a:extLst>
                </p14:cNvPr>
                <p14:cNvContentPartPr/>
                <p14:nvPr/>
              </p14:nvContentPartPr>
              <p14:xfrm>
                <a:off x="4256887" y="5849280"/>
                <a:ext cx="51840" cy="9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138B6D0-6DCE-DD48-843B-E410A57B7F8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47887" y="5840640"/>
                  <a:ext cx="69480" cy="27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9513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73DC8-E397-2E47-B400-AC58815D1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27" y="975942"/>
            <a:ext cx="10515600" cy="1691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highlight>
                  <a:srgbClr val="FFFF00"/>
                </a:highlight>
              </a:rPr>
              <a:t>S</a:t>
            </a:r>
            <a:r>
              <a:rPr kumimoji="1" lang="en-US" altLang="zh-CN" dirty="0"/>
              <a:t> parameter servers; </a:t>
            </a:r>
            <a:r>
              <a:rPr kumimoji="1" lang="en-US" altLang="zh-CN" dirty="0">
                <a:highlight>
                  <a:srgbClr val="FFFF00"/>
                </a:highlight>
              </a:rPr>
              <a:t>K</a:t>
            </a:r>
            <a:r>
              <a:rPr kumimoji="1" lang="en-US" altLang="zh-CN" dirty="0"/>
              <a:t> controller replicas; sample </a:t>
            </a:r>
            <a:r>
              <a:rPr kumimoji="1" lang="en-US" altLang="zh-CN" dirty="0">
                <a:highlight>
                  <a:srgbClr val="FFFF00"/>
                </a:highlight>
              </a:rPr>
              <a:t>m</a:t>
            </a:r>
            <a:r>
              <a:rPr kumimoji="1" lang="en-US" altLang="zh-CN" dirty="0"/>
              <a:t> child network;</a:t>
            </a:r>
          </a:p>
          <a:p>
            <a:pPr marL="0" indent="0">
              <a:buNone/>
            </a:pPr>
            <a:r>
              <a:rPr kumimoji="1" lang="en-US" altLang="zh-CN" dirty="0"/>
              <a:t>Each child model is recorded the </a:t>
            </a:r>
            <a:r>
              <a:rPr kumimoji="1" lang="el-GR" altLang="zh-CN" dirty="0"/>
              <a:t>θ</a:t>
            </a:r>
            <a:r>
              <a:rPr kumimoji="1" lang="en-US" altLang="zh-CN" dirty="0"/>
              <a:t>c to update.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CBA1D5-B460-E344-AF03-850CA91D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96C0-F263-4044-86BA-123DAA6B820C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CB8B1F6-00D1-0640-9461-2AE801C351B4}"/>
              </a:ext>
            </a:extLst>
          </p:cNvPr>
          <p:cNvSpPr txBox="1">
            <a:spLocks/>
          </p:cNvSpPr>
          <p:nvPr/>
        </p:nvSpPr>
        <p:spPr>
          <a:xfrm>
            <a:off x="196503" y="-701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NAS</a:t>
            </a:r>
            <a:endParaRPr kumimoji="1"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900D2D-C91C-3744-BB5A-D1E6D035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2095501"/>
            <a:ext cx="11899900" cy="4191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55006F-12AA-CA4F-ACAB-867B81F75333}"/>
                  </a:ext>
                </a:extLst>
              </p14:cNvPr>
              <p14:cNvContentPartPr/>
              <p14:nvPr/>
            </p14:nvContentPartPr>
            <p14:xfrm>
              <a:off x="3905167" y="6095520"/>
              <a:ext cx="2331720" cy="23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55006F-12AA-CA4F-ACAB-867B81F753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6527" y="6086880"/>
                <a:ext cx="2349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C43757A-4661-8045-B15F-085F7CBF4B92}"/>
                  </a:ext>
                </a:extLst>
              </p14:cNvPr>
              <p14:cNvContentPartPr/>
              <p14:nvPr/>
            </p14:nvContentPartPr>
            <p14:xfrm>
              <a:off x="8733487" y="5791680"/>
              <a:ext cx="2847240" cy="40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C43757A-4661-8045-B15F-085F7CBF4B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24847" y="5783040"/>
                <a:ext cx="28648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C36ADD-342D-CA46-972D-FB51A3F96E11}"/>
                  </a:ext>
                </a:extLst>
              </p14:cNvPr>
              <p14:cNvContentPartPr/>
              <p14:nvPr/>
            </p14:nvContentPartPr>
            <p14:xfrm>
              <a:off x="1816807" y="6352200"/>
              <a:ext cx="3168720" cy="84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C36ADD-342D-CA46-972D-FB51A3F96E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8167" y="6343200"/>
                <a:ext cx="31863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EC9740C-4BC7-9C4A-9D8D-2E794891F2C2}"/>
                  </a:ext>
                </a:extLst>
              </p14:cNvPr>
              <p14:cNvContentPartPr/>
              <p14:nvPr/>
            </p14:nvContentPartPr>
            <p14:xfrm>
              <a:off x="9859567" y="6066000"/>
              <a:ext cx="1896480" cy="55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EC9740C-4BC7-9C4A-9D8D-2E794891F2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50567" y="6057360"/>
                <a:ext cx="19141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F5F8582-A7FF-0F44-BA32-B75FA63EF395}"/>
                  </a:ext>
                </a:extLst>
              </p14:cNvPr>
              <p14:cNvContentPartPr/>
              <p14:nvPr/>
            </p14:nvContentPartPr>
            <p14:xfrm>
              <a:off x="400927" y="6361560"/>
              <a:ext cx="812160" cy="72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F5F8582-A7FF-0F44-BA32-B75FA63EF3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1927" y="6352920"/>
                <a:ext cx="8298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DA9BFC5-5FAB-9346-8AB1-23A1C7ACC239}"/>
                  </a:ext>
                </a:extLst>
              </p14:cNvPr>
              <p14:cNvContentPartPr/>
              <p14:nvPr/>
            </p14:nvContentPartPr>
            <p14:xfrm>
              <a:off x="1568407" y="522504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DA9BFC5-5FAB-9346-8AB1-23A1C7ACC2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59767" y="521640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31222E76-1F0A-8347-A406-58BE247A6B32}"/>
              </a:ext>
            </a:extLst>
          </p:cNvPr>
          <p:cNvGrpSpPr/>
          <p:nvPr/>
        </p:nvGrpSpPr>
        <p:grpSpPr>
          <a:xfrm>
            <a:off x="1900687" y="4581720"/>
            <a:ext cx="1587600" cy="87840"/>
            <a:chOff x="1900687" y="4581720"/>
            <a:chExt cx="158760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0DCBD6F-3771-2743-89ED-29DDCD4D5CF1}"/>
                    </a:ext>
                  </a:extLst>
                </p14:cNvPr>
                <p14:cNvContentPartPr/>
                <p14:nvPr/>
              </p14:nvContentPartPr>
              <p14:xfrm>
                <a:off x="1900687" y="4632840"/>
                <a:ext cx="246240" cy="36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0DCBD6F-3771-2743-89ED-29DDCD4D5CF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91687" y="4624200"/>
                  <a:ext cx="263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F32EF7-3702-F141-B8C4-8AD153BFE3DA}"/>
                    </a:ext>
                  </a:extLst>
                </p14:cNvPr>
                <p14:cNvContentPartPr/>
                <p14:nvPr/>
              </p14:nvContentPartPr>
              <p14:xfrm>
                <a:off x="2653087" y="4618800"/>
                <a:ext cx="15624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F32EF7-3702-F141-B8C4-8AD153BFE3D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44087" y="4610160"/>
                  <a:ext cx="173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45AD22-B81A-DE40-AD97-A6D98D3712F4}"/>
                    </a:ext>
                  </a:extLst>
                </p14:cNvPr>
                <p14:cNvContentPartPr/>
                <p14:nvPr/>
              </p14:nvContentPartPr>
              <p14:xfrm>
                <a:off x="3260767" y="4581720"/>
                <a:ext cx="227520" cy="14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45AD22-B81A-DE40-AD97-A6D98D3712F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52127" y="4572720"/>
                  <a:ext cx="245160" cy="3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41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C73DC8-E397-2E47-B400-AC58815D1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27" y="975942"/>
            <a:ext cx="10894602" cy="1691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To enable the controller to predict  skip connections like Resnet.</a:t>
            </a:r>
          </a:p>
          <a:p>
            <a:pPr marL="0" indent="0">
              <a:buNone/>
            </a:pPr>
            <a:r>
              <a:rPr kumimoji="1" lang="en-US" altLang="zh-CN" dirty="0"/>
              <a:t>At layer N , we add an anchor point which has N − 1 content-based </a:t>
            </a:r>
            <a:r>
              <a:rPr kumimoji="1" lang="en-US" altLang="zh-CN" dirty="0" err="1">
                <a:highlight>
                  <a:srgbClr val="FFFF00"/>
                </a:highlight>
              </a:rPr>
              <a:t>sigmoids</a:t>
            </a:r>
            <a:r>
              <a:rPr kumimoji="1" lang="en-US" altLang="zh-CN" dirty="0"/>
              <a:t> to indicate the </a:t>
            </a:r>
            <a:r>
              <a:rPr kumimoji="1" lang="en-US" altLang="zh-CN" dirty="0">
                <a:highlight>
                  <a:srgbClr val="FFFF00"/>
                </a:highlight>
              </a:rPr>
              <a:t>previous layers that need to be connected</a:t>
            </a:r>
            <a:r>
              <a:rPr kumimoji="1" lang="en-US" altLang="zh-CN" dirty="0"/>
              <a:t>.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CB8B1F6-00D1-0640-9461-2AE801C351B4}"/>
              </a:ext>
            </a:extLst>
          </p:cNvPr>
          <p:cNvSpPr txBox="1">
            <a:spLocks/>
          </p:cNvSpPr>
          <p:nvPr/>
        </p:nvSpPr>
        <p:spPr>
          <a:xfrm>
            <a:off x="196503" y="-701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kumimoji="1" lang="en-US" altLang="zh-CN" dirty="0"/>
              <a:t>NAS</a:t>
            </a:r>
            <a:endParaRPr kumimoji="1"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C8213-9D58-9C44-BC9D-C6B292E0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73" y="2301505"/>
            <a:ext cx="114173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31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654</Words>
  <Application>Microsoft Macintosh PowerPoint</Application>
  <PresentationFormat>Widescreen</PresentationFormat>
  <Paragraphs>173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等线</vt:lpstr>
      <vt:lpstr>等线 Light</vt:lpstr>
      <vt:lpstr>Arial</vt:lpstr>
      <vt:lpstr>Times New Roman</vt:lpstr>
      <vt:lpstr>Office 主题​​</vt:lpstr>
      <vt:lpstr>Neural Architecture Search </vt:lpstr>
      <vt:lpstr>Contents</vt:lpstr>
      <vt:lpstr>The Architecture of a Neural Network is Crucial to its Performance </vt:lpstr>
      <vt:lpstr>Neural Architecture Search （NAS） </vt:lpstr>
      <vt:lpstr>Time line of NAS</vt:lpstr>
      <vt:lpstr>NAS</vt:lpstr>
      <vt:lpstr>PowerPoint Presentation</vt:lpstr>
      <vt:lpstr>PowerPoint Presentation</vt:lpstr>
      <vt:lpstr>PowerPoint Presentation</vt:lpstr>
      <vt:lpstr>PowerPoint Presentation</vt:lpstr>
      <vt:lpstr>Search Space</vt:lpstr>
      <vt:lpstr>Search Space</vt:lpstr>
      <vt:lpstr>Search Space</vt:lpstr>
      <vt:lpstr>Architecture Search Space Summary</vt:lpstr>
      <vt:lpstr>Evolutionary Algorithms for NAS</vt:lpstr>
      <vt:lpstr>Evolutionary Algorithms for NAS</vt:lpstr>
      <vt:lpstr>Evolutionary Algorithms for NAS</vt:lpstr>
      <vt:lpstr>Evolutionary Algorithms for NAS</vt:lpstr>
      <vt:lpstr>Evolutionary Algorithms for NAS</vt:lpstr>
      <vt:lpstr>Search Strategy</vt:lpstr>
      <vt:lpstr>Search Strategy</vt:lpstr>
      <vt:lpstr>Search Strategy</vt:lpstr>
      <vt:lpstr>Search Strategy</vt:lpstr>
      <vt:lpstr>Search Strategy</vt:lpstr>
      <vt:lpstr>Search Strategy</vt:lpstr>
      <vt:lpstr>Search Strategy</vt:lpstr>
      <vt:lpstr>Hyperparameter Optimzation (HPO)</vt:lpstr>
      <vt:lpstr>Hyperparameter Optimzation (HPO)</vt:lpstr>
      <vt:lpstr>Hyperparameter Optimzation (HPO)</vt:lpstr>
      <vt:lpstr>Autogluon</vt:lpstr>
      <vt:lpstr>Panel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112</cp:revision>
  <dcterms:created xsi:type="dcterms:W3CDTF">2019-12-03T08:08:24Z</dcterms:created>
  <dcterms:modified xsi:type="dcterms:W3CDTF">2019-12-19T03:08:29Z</dcterms:modified>
</cp:coreProperties>
</file>